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6" r:id="rId5"/>
    <p:sldId id="257" r:id="rId6"/>
    <p:sldId id="258" r:id="rId7"/>
    <p:sldId id="259" r:id="rId8"/>
    <p:sldId id="287" r:id="rId9"/>
    <p:sldId id="273" r:id="rId10"/>
    <p:sldId id="281" r:id="rId11"/>
    <p:sldId id="274" r:id="rId12"/>
    <p:sldId id="265" r:id="rId13"/>
    <p:sldId id="275" r:id="rId14"/>
    <p:sldId id="282" r:id="rId15"/>
    <p:sldId id="276" r:id="rId16"/>
    <p:sldId id="284" r:id="rId17"/>
    <p:sldId id="277" r:id="rId18"/>
    <p:sldId id="283" r:id="rId19"/>
    <p:sldId id="278" r:id="rId20"/>
    <p:sldId id="280" r:id="rId21"/>
  </p:sldIdLst>
  <p:sldSz cx="12192000" cy="6858000"/>
  <p:notesSz cx="6792913" cy="9925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9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F0BDF-8379-4733-AF66-263E25623115}" v="1701" dt="2026-02-05T09:54:17.062"/>
    <p1510:client id="{52943620-9C39-4AD1-98EB-237E1219F233}" v="762" dt="2026-02-05T11:56:05.469"/>
    <p1510:client id="{CDFBCEB9-0A68-422A-89A3-D7E43C2E33E0}" v="8" dt="2026-02-05T09:48:43.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ealy" userId="08ebfc0d-5837-4238-b513-8cef8835dd44" providerId="ADAL" clId="{46043CB7-E9D9-4346-9384-3D672CBB111A}"/>
    <pc:docChg chg="undo redo custSel addSld delSld modSld sldOrd">
      <pc:chgData name="Matt Healy" userId="08ebfc0d-5837-4238-b513-8cef8835dd44" providerId="ADAL" clId="{46043CB7-E9D9-4346-9384-3D672CBB111A}" dt="2026-02-05T09:54:17.062" v="1749" actId="1076"/>
      <pc:docMkLst>
        <pc:docMk/>
      </pc:docMkLst>
      <pc:sldChg chg="modSp mod">
        <pc:chgData name="Matt Healy" userId="08ebfc0d-5837-4238-b513-8cef8835dd44" providerId="ADAL" clId="{46043CB7-E9D9-4346-9384-3D672CBB111A}" dt="2026-02-04T15:21:54.345" v="1704" actId="20577"/>
        <pc:sldMkLst>
          <pc:docMk/>
          <pc:sldMk cId="39374341" sldId="257"/>
        </pc:sldMkLst>
        <pc:spChg chg="mod">
          <ac:chgData name="Matt Healy" userId="08ebfc0d-5837-4238-b513-8cef8835dd44" providerId="ADAL" clId="{46043CB7-E9D9-4346-9384-3D672CBB111A}" dt="2026-02-04T15:21:54.345" v="1704" actId="20577"/>
          <ac:spMkLst>
            <pc:docMk/>
            <pc:sldMk cId="39374341" sldId="257"/>
            <ac:spMk id="4" creationId="{558E7DA9-AFA3-9988-ADB6-22AFF8B9C2FB}"/>
          </ac:spMkLst>
        </pc:spChg>
      </pc:sldChg>
      <pc:sldChg chg="addSp delSp modSp mod ord">
        <pc:chgData name="Matt Healy" userId="08ebfc0d-5837-4238-b513-8cef8835dd44" providerId="ADAL" clId="{46043CB7-E9D9-4346-9384-3D672CBB111A}" dt="2026-02-04T15:25:08.470" v="1726" actId="1582"/>
        <pc:sldMkLst>
          <pc:docMk/>
          <pc:sldMk cId="857390775" sldId="259"/>
        </pc:sldMkLst>
        <pc:spChg chg="add mod">
          <ac:chgData name="Matt Healy" userId="08ebfc0d-5837-4238-b513-8cef8835dd44" providerId="ADAL" clId="{46043CB7-E9D9-4346-9384-3D672CBB111A}" dt="2026-02-04T15:23:08.584" v="1706" actId="14100"/>
          <ac:spMkLst>
            <pc:docMk/>
            <pc:sldMk cId="857390775" sldId="259"/>
            <ac:spMk id="8" creationId="{1252B017-F17F-BA9E-10D5-38041AF6EE84}"/>
          </ac:spMkLst>
        </pc:spChg>
        <pc:picChg chg="del">
          <ac:chgData name="Matt Healy" userId="08ebfc0d-5837-4238-b513-8cef8835dd44" providerId="ADAL" clId="{46043CB7-E9D9-4346-9384-3D672CBB111A}" dt="2026-02-04T14:34:25.643" v="1110" actId="478"/>
          <ac:picMkLst>
            <pc:docMk/>
            <pc:sldMk cId="857390775" sldId="259"/>
            <ac:picMk id="3" creationId="{13389FB2-E724-6762-78C0-1174F68362F3}"/>
          </ac:picMkLst>
        </pc:picChg>
        <pc:picChg chg="add mod modCrop">
          <ac:chgData name="Matt Healy" userId="08ebfc0d-5837-4238-b513-8cef8835dd44" providerId="ADAL" clId="{46043CB7-E9D9-4346-9384-3D672CBB111A}" dt="2026-02-04T15:24:39.957" v="1723" actId="14100"/>
          <ac:picMkLst>
            <pc:docMk/>
            <pc:sldMk cId="857390775" sldId="259"/>
            <ac:picMk id="4" creationId="{48BE43E3-1A9C-0C26-A278-C8D8FF8F31D7}"/>
          </ac:picMkLst>
        </pc:picChg>
        <pc:picChg chg="add mod">
          <ac:chgData name="Matt Healy" userId="08ebfc0d-5837-4238-b513-8cef8835dd44" providerId="ADAL" clId="{46043CB7-E9D9-4346-9384-3D672CBB111A}" dt="2026-02-04T14:40:55.723" v="1133" actId="1076"/>
          <ac:picMkLst>
            <pc:docMk/>
            <pc:sldMk cId="857390775" sldId="259"/>
            <ac:picMk id="5" creationId="{87F59FBA-2EA7-66F1-DE58-FA9C189D0576}"/>
          </ac:picMkLst>
        </pc:picChg>
        <pc:picChg chg="add mod modCrop">
          <ac:chgData name="Matt Healy" userId="08ebfc0d-5837-4238-b513-8cef8835dd44" providerId="ADAL" clId="{46043CB7-E9D9-4346-9384-3D672CBB111A}" dt="2026-02-04T14:56:46.919" v="1263" actId="14100"/>
          <ac:picMkLst>
            <pc:docMk/>
            <pc:sldMk cId="857390775" sldId="259"/>
            <ac:picMk id="7" creationId="{F8CC5617-C965-1DCD-1055-49428D45D2B7}"/>
          </ac:picMkLst>
        </pc:picChg>
        <pc:picChg chg="add mod">
          <ac:chgData name="Matt Healy" userId="08ebfc0d-5837-4238-b513-8cef8835dd44" providerId="ADAL" clId="{46043CB7-E9D9-4346-9384-3D672CBB111A}" dt="2026-02-04T14:57:31.885" v="1270" actId="1076"/>
          <ac:picMkLst>
            <pc:docMk/>
            <pc:sldMk cId="857390775" sldId="259"/>
            <ac:picMk id="12" creationId="{8C521AAE-7F69-9149-582B-618DE0009015}"/>
          </ac:picMkLst>
        </pc:picChg>
        <pc:cxnChg chg="mod">
          <ac:chgData name="Matt Healy" userId="08ebfc0d-5837-4238-b513-8cef8835dd44" providerId="ADAL" clId="{46043CB7-E9D9-4346-9384-3D672CBB111A}" dt="2026-02-04T14:56:46.919" v="1263" actId="14100"/>
          <ac:cxnSpMkLst>
            <pc:docMk/>
            <pc:sldMk cId="857390775" sldId="259"/>
            <ac:cxnSpMk id="15" creationId="{71A7A867-9130-35EA-70BA-61ACA93FB555}"/>
          </ac:cxnSpMkLst>
        </pc:cxnChg>
        <pc:cxnChg chg="mod">
          <ac:chgData name="Matt Healy" userId="08ebfc0d-5837-4238-b513-8cef8835dd44" providerId="ADAL" clId="{46043CB7-E9D9-4346-9384-3D672CBB111A}" dt="2026-02-04T15:25:08.470" v="1726" actId="1582"/>
          <ac:cxnSpMkLst>
            <pc:docMk/>
            <pc:sldMk cId="857390775" sldId="259"/>
            <ac:cxnSpMk id="31" creationId="{A06B62E7-0362-C58A-2169-B1E9D8E6252A}"/>
          </ac:cxnSpMkLst>
        </pc:cxnChg>
      </pc:sldChg>
      <pc:sldChg chg="modSp mod">
        <pc:chgData name="Matt Healy" userId="08ebfc0d-5837-4238-b513-8cef8835dd44" providerId="ADAL" clId="{46043CB7-E9D9-4346-9384-3D672CBB111A}" dt="2026-02-05T09:53:25.520" v="1745" actId="1076"/>
        <pc:sldMkLst>
          <pc:docMk/>
          <pc:sldMk cId="74160714" sldId="265"/>
        </pc:sldMkLst>
        <pc:spChg chg="mod">
          <ac:chgData name="Matt Healy" userId="08ebfc0d-5837-4238-b513-8cef8835dd44" providerId="ADAL" clId="{46043CB7-E9D9-4346-9384-3D672CBB111A}" dt="2026-02-05T09:53:19.120" v="1744" actId="1076"/>
          <ac:spMkLst>
            <pc:docMk/>
            <pc:sldMk cId="74160714" sldId="265"/>
            <ac:spMk id="3" creationId="{B0237BEE-B300-F781-924A-4DABD9A9663A}"/>
          </ac:spMkLst>
        </pc:spChg>
        <pc:spChg chg="mod">
          <ac:chgData name="Matt Healy" userId="08ebfc0d-5837-4238-b513-8cef8835dd44" providerId="ADAL" clId="{46043CB7-E9D9-4346-9384-3D672CBB111A}" dt="2026-02-05T09:52:59.717" v="1741" actId="1076"/>
          <ac:spMkLst>
            <pc:docMk/>
            <pc:sldMk cId="74160714" sldId="265"/>
            <ac:spMk id="10" creationId="{D18C7FE9-75E2-C521-527E-FE8C96CE2A4E}"/>
          </ac:spMkLst>
        </pc:spChg>
        <pc:picChg chg="mod">
          <ac:chgData name="Matt Healy" userId="08ebfc0d-5837-4238-b513-8cef8835dd44" providerId="ADAL" clId="{46043CB7-E9D9-4346-9384-3D672CBB111A}" dt="2026-02-05T09:53:25.520" v="1745" actId="1076"/>
          <ac:picMkLst>
            <pc:docMk/>
            <pc:sldMk cId="74160714" sldId="265"/>
            <ac:picMk id="2" creationId="{2117A0F7-0D34-E689-EB2F-4E338F4BE0C3}"/>
          </ac:picMkLst>
        </pc:picChg>
        <pc:picChg chg="mod">
          <ac:chgData name="Matt Healy" userId="08ebfc0d-5837-4238-b513-8cef8835dd44" providerId="ADAL" clId="{46043CB7-E9D9-4346-9384-3D672CBB111A}" dt="2026-02-05T09:53:04.048" v="1742" actId="1076"/>
          <ac:picMkLst>
            <pc:docMk/>
            <pc:sldMk cId="74160714" sldId="265"/>
            <ac:picMk id="8" creationId="{56EFFE05-DE8C-BCF5-0B4A-A6B95355A5D5}"/>
          </ac:picMkLst>
        </pc:picChg>
      </pc:sldChg>
      <pc:sldChg chg="addSp modSp mod">
        <pc:chgData name="Matt Healy" userId="08ebfc0d-5837-4238-b513-8cef8835dd44" providerId="ADAL" clId="{46043CB7-E9D9-4346-9384-3D672CBB111A}" dt="2026-02-04T15:06:03.944" v="1624" actId="1076"/>
        <pc:sldMkLst>
          <pc:docMk/>
          <pc:sldMk cId="2618047266" sldId="273"/>
        </pc:sldMkLst>
        <pc:spChg chg="add mod">
          <ac:chgData name="Matt Healy" userId="08ebfc0d-5837-4238-b513-8cef8835dd44" providerId="ADAL" clId="{46043CB7-E9D9-4346-9384-3D672CBB111A}" dt="2026-02-04T14:36:52.883" v="1126" actId="1076"/>
          <ac:spMkLst>
            <pc:docMk/>
            <pc:sldMk cId="2618047266" sldId="273"/>
            <ac:spMk id="2" creationId="{472C3C55-C8C0-0674-26BA-B9CA841D297B}"/>
          </ac:spMkLst>
        </pc:spChg>
        <pc:spChg chg="mod">
          <ac:chgData name="Matt Healy" userId="08ebfc0d-5837-4238-b513-8cef8835dd44" providerId="ADAL" clId="{46043CB7-E9D9-4346-9384-3D672CBB111A}" dt="2026-02-04T11:06:53.686" v="226" actId="1076"/>
          <ac:spMkLst>
            <pc:docMk/>
            <pc:sldMk cId="2618047266" sldId="273"/>
            <ac:spMk id="9" creationId="{B777E67D-C160-6ABD-2A3F-37E3CBCD1CCC}"/>
          </ac:spMkLst>
        </pc:spChg>
        <pc:spChg chg="mod">
          <ac:chgData name="Matt Healy" userId="08ebfc0d-5837-4238-b513-8cef8835dd44" providerId="ADAL" clId="{46043CB7-E9D9-4346-9384-3D672CBB111A}" dt="2026-02-04T11:07:46.920" v="237" actId="1076"/>
          <ac:spMkLst>
            <pc:docMk/>
            <pc:sldMk cId="2618047266" sldId="273"/>
            <ac:spMk id="11" creationId="{1A765819-C435-24A9-2526-21981C25CB13}"/>
          </ac:spMkLst>
        </pc:spChg>
        <pc:spChg chg="mod">
          <ac:chgData name="Matt Healy" userId="08ebfc0d-5837-4238-b513-8cef8835dd44" providerId="ADAL" clId="{46043CB7-E9D9-4346-9384-3D672CBB111A}" dt="2026-02-04T11:07:07.085" v="229" actId="1076"/>
          <ac:spMkLst>
            <pc:docMk/>
            <pc:sldMk cId="2618047266" sldId="273"/>
            <ac:spMk id="13" creationId="{442C8FB5-4CE7-FA7F-5757-0B993EEBD6F6}"/>
          </ac:spMkLst>
        </pc:spChg>
        <pc:picChg chg="mod">
          <ac:chgData name="Matt Healy" userId="08ebfc0d-5837-4238-b513-8cef8835dd44" providerId="ADAL" clId="{46043CB7-E9D9-4346-9384-3D672CBB111A}" dt="2026-02-04T15:06:03.944" v="1624" actId="1076"/>
          <ac:picMkLst>
            <pc:docMk/>
            <pc:sldMk cId="2618047266" sldId="273"/>
            <ac:picMk id="6" creationId="{58C11C47-4000-FE2F-F387-5552387FE02F}"/>
          </ac:picMkLst>
        </pc:picChg>
        <pc:picChg chg="mod">
          <ac:chgData name="Matt Healy" userId="08ebfc0d-5837-4238-b513-8cef8835dd44" providerId="ADAL" clId="{46043CB7-E9D9-4346-9384-3D672CBB111A}" dt="2026-02-04T14:40:35.716" v="1130" actId="1582"/>
          <ac:picMkLst>
            <pc:docMk/>
            <pc:sldMk cId="2618047266" sldId="273"/>
            <ac:picMk id="8" creationId="{0268BD4C-2790-27B0-F9FE-BD1530C31296}"/>
          </ac:picMkLst>
        </pc:picChg>
        <pc:picChg chg="mod">
          <ac:chgData name="Matt Healy" userId="08ebfc0d-5837-4238-b513-8cef8835dd44" providerId="ADAL" clId="{46043CB7-E9D9-4346-9384-3D672CBB111A}" dt="2026-02-04T14:40:35.716" v="1130" actId="1582"/>
          <ac:picMkLst>
            <pc:docMk/>
            <pc:sldMk cId="2618047266" sldId="273"/>
            <ac:picMk id="10" creationId="{45FACC9D-A2C6-EE4D-E1E3-407F4AA906C7}"/>
          </ac:picMkLst>
        </pc:picChg>
        <pc:picChg chg="mod">
          <ac:chgData name="Matt Healy" userId="08ebfc0d-5837-4238-b513-8cef8835dd44" providerId="ADAL" clId="{46043CB7-E9D9-4346-9384-3D672CBB111A}" dt="2026-02-04T14:40:35.716" v="1130" actId="1582"/>
          <ac:picMkLst>
            <pc:docMk/>
            <pc:sldMk cId="2618047266" sldId="273"/>
            <ac:picMk id="12" creationId="{6668B1ED-BBC9-69C6-EAEF-D012938D0757}"/>
          </ac:picMkLst>
        </pc:picChg>
      </pc:sldChg>
      <pc:sldChg chg="modSp mod">
        <pc:chgData name="Matt Healy" userId="08ebfc0d-5837-4238-b513-8cef8835dd44" providerId="ADAL" clId="{46043CB7-E9D9-4346-9384-3D672CBB111A}" dt="2026-02-05T09:54:17.062" v="1749" actId="1076"/>
        <pc:sldMkLst>
          <pc:docMk/>
          <pc:sldMk cId="1138897853" sldId="275"/>
        </pc:sldMkLst>
        <pc:spChg chg="mod">
          <ac:chgData name="Matt Healy" userId="08ebfc0d-5837-4238-b513-8cef8835dd44" providerId="ADAL" clId="{46043CB7-E9D9-4346-9384-3D672CBB111A}" dt="2026-02-04T13:22:13.971" v="254" actId="1076"/>
          <ac:spMkLst>
            <pc:docMk/>
            <pc:sldMk cId="1138897853" sldId="275"/>
            <ac:spMk id="3" creationId="{E628C760-B8FC-74FA-1D3B-2CD77ECFB340}"/>
          </ac:spMkLst>
        </pc:spChg>
        <pc:spChg chg="mod">
          <ac:chgData name="Matt Healy" userId="08ebfc0d-5837-4238-b513-8cef8835dd44" providerId="ADAL" clId="{46043CB7-E9D9-4346-9384-3D672CBB111A}" dt="2026-02-04T13:22:02.483" v="251" actId="1076"/>
          <ac:spMkLst>
            <pc:docMk/>
            <pc:sldMk cId="1138897853" sldId="275"/>
            <ac:spMk id="5" creationId="{8059D499-BBC8-BAF9-074A-5FFB8C2CBC90}"/>
          </ac:spMkLst>
        </pc:spChg>
        <pc:spChg chg="mod">
          <ac:chgData name="Matt Healy" userId="08ebfc0d-5837-4238-b513-8cef8835dd44" providerId="ADAL" clId="{46043CB7-E9D9-4346-9384-3D672CBB111A}" dt="2026-02-05T09:53:49.393" v="1747" actId="1076"/>
          <ac:spMkLst>
            <pc:docMk/>
            <pc:sldMk cId="1138897853" sldId="275"/>
            <ac:spMk id="9" creationId="{1E3895E6-5219-ED55-28D0-0EE9DBB1954F}"/>
          </ac:spMkLst>
        </pc:spChg>
        <pc:grpChg chg="mod">
          <ac:chgData name="Matt Healy" userId="08ebfc0d-5837-4238-b513-8cef8835dd44" providerId="ADAL" clId="{46043CB7-E9D9-4346-9384-3D672CBB111A}" dt="2026-02-04T13:22:06.819" v="252" actId="1076"/>
          <ac:grpSpMkLst>
            <pc:docMk/>
            <pc:sldMk cId="1138897853" sldId="275"/>
            <ac:grpSpMk id="7" creationId="{43C84045-EEC4-D145-94B9-3971789ED37C}"/>
          </ac:grpSpMkLst>
        </pc:grpChg>
        <pc:picChg chg="mod">
          <ac:chgData name="Matt Healy" userId="08ebfc0d-5837-4238-b513-8cef8835dd44" providerId="ADAL" clId="{46043CB7-E9D9-4346-9384-3D672CBB111A}" dt="2026-02-04T13:25:01.318" v="269" actId="14100"/>
          <ac:picMkLst>
            <pc:docMk/>
            <pc:sldMk cId="1138897853" sldId="275"/>
            <ac:picMk id="2" creationId="{909655FC-E7B2-2965-30C6-ADFE9461887F}"/>
          </ac:picMkLst>
        </pc:picChg>
        <pc:picChg chg="mod">
          <ac:chgData name="Matt Healy" userId="08ebfc0d-5837-4238-b513-8cef8835dd44" providerId="ADAL" clId="{46043CB7-E9D9-4346-9384-3D672CBB111A}" dt="2026-02-04T13:22:59.516" v="264" actId="1076"/>
          <ac:picMkLst>
            <pc:docMk/>
            <pc:sldMk cId="1138897853" sldId="275"/>
            <ac:picMk id="4" creationId="{32F08EDD-9567-A5F7-5EA3-A78ABC90FF6B}"/>
          </ac:picMkLst>
        </pc:picChg>
        <pc:picChg chg="mod">
          <ac:chgData name="Matt Healy" userId="08ebfc0d-5837-4238-b513-8cef8835dd44" providerId="ADAL" clId="{46043CB7-E9D9-4346-9384-3D672CBB111A}" dt="2026-02-04T13:21:52.011" v="250" actId="1076"/>
          <ac:picMkLst>
            <pc:docMk/>
            <pc:sldMk cId="1138897853" sldId="275"/>
            <ac:picMk id="6" creationId="{8CCB2122-719A-663A-8986-2CBCB9794A39}"/>
          </ac:picMkLst>
        </pc:picChg>
        <pc:picChg chg="mod">
          <ac:chgData name="Matt Healy" userId="08ebfc0d-5837-4238-b513-8cef8835dd44" providerId="ADAL" clId="{46043CB7-E9D9-4346-9384-3D672CBB111A}" dt="2026-02-05T09:54:17.062" v="1749" actId="1076"/>
          <ac:picMkLst>
            <pc:docMk/>
            <pc:sldMk cId="1138897853" sldId="275"/>
            <ac:picMk id="8" creationId="{96AB1D7B-6C2C-373D-08E8-F80220926892}"/>
          </ac:picMkLst>
        </pc:picChg>
      </pc:sldChg>
      <pc:sldChg chg="modSp mod">
        <pc:chgData name="Matt Healy" userId="08ebfc0d-5837-4238-b513-8cef8835dd44" providerId="ADAL" clId="{46043CB7-E9D9-4346-9384-3D672CBB111A}" dt="2026-02-04T11:05:46.424" v="219" actId="1076"/>
        <pc:sldMkLst>
          <pc:docMk/>
          <pc:sldMk cId="1500767853" sldId="276"/>
        </pc:sldMkLst>
        <pc:spChg chg="mod">
          <ac:chgData name="Matt Healy" userId="08ebfc0d-5837-4238-b513-8cef8835dd44" providerId="ADAL" clId="{46043CB7-E9D9-4346-9384-3D672CBB111A}" dt="2026-02-04T11:04:26.520" v="204" actId="1076"/>
          <ac:spMkLst>
            <pc:docMk/>
            <pc:sldMk cId="1500767853" sldId="276"/>
            <ac:spMk id="9" creationId="{C3939220-A94E-748D-7AA9-1435F68809AF}"/>
          </ac:spMkLst>
        </pc:spChg>
        <pc:spChg chg="mod">
          <ac:chgData name="Matt Healy" userId="08ebfc0d-5837-4238-b513-8cef8835dd44" providerId="ADAL" clId="{46043CB7-E9D9-4346-9384-3D672CBB111A}" dt="2026-02-04T11:04:39.098" v="206" actId="14100"/>
          <ac:spMkLst>
            <pc:docMk/>
            <pc:sldMk cId="1500767853" sldId="276"/>
            <ac:spMk id="10" creationId="{95DD7800-5C64-B732-2AA2-4278F779BF31}"/>
          </ac:spMkLst>
        </pc:spChg>
        <pc:spChg chg="mod">
          <ac:chgData name="Matt Healy" userId="08ebfc0d-5837-4238-b513-8cef8835dd44" providerId="ADAL" clId="{46043CB7-E9D9-4346-9384-3D672CBB111A}" dt="2026-02-04T11:05:39.325" v="217" actId="1076"/>
          <ac:spMkLst>
            <pc:docMk/>
            <pc:sldMk cId="1500767853" sldId="276"/>
            <ac:spMk id="11" creationId="{E5D20243-6462-A77D-1736-8F16A97E902C}"/>
          </ac:spMkLst>
        </pc:spChg>
        <pc:picChg chg="mod modCrop">
          <ac:chgData name="Matt Healy" userId="08ebfc0d-5837-4238-b513-8cef8835dd44" providerId="ADAL" clId="{46043CB7-E9D9-4346-9384-3D672CBB111A}" dt="2026-02-04T11:05:46.424" v="219" actId="1076"/>
          <ac:picMkLst>
            <pc:docMk/>
            <pc:sldMk cId="1500767853" sldId="276"/>
            <ac:picMk id="4" creationId="{DEF00F42-97E0-2D85-33F7-40D3EBAE57B8}"/>
          </ac:picMkLst>
        </pc:picChg>
        <pc:picChg chg="mod modCrop">
          <ac:chgData name="Matt Healy" userId="08ebfc0d-5837-4238-b513-8cef8835dd44" providerId="ADAL" clId="{46043CB7-E9D9-4346-9384-3D672CBB111A}" dt="2026-02-04T11:04:07.364" v="201" actId="1076"/>
          <ac:picMkLst>
            <pc:docMk/>
            <pc:sldMk cId="1500767853" sldId="276"/>
            <ac:picMk id="7" creationId="{AE1623EB-DE4B-83E0-C238-7A1E6F22309D}"/>
          </ac:picMkLst>
        </pc:picChg>
      </pc:sldChg>
      <pc:sldChg chg="addSp modSp mod">
        <pc:chgData name="Matt Healy" userId="08ebfc0d-5837-4238-b513-8cef8835dd44" providerId="ADAL" clId="{46043CB7-E9D9-4346-9384-3D672CBB111A}" dt="2026-02-04T10:47:51.912" v="151" actId="1076"/>
        <pc:sldMkLst>
          <pc:docMk/>
          <pc:sldMk cId="1206959852" sldId="277"/>
        </pc:sldMkLst>
        <pc:spChg chg="mod">
          <ac:chgData name="Matt Healy" userId="08ebfc0d-5837-4238-b513-8cef8835dd44" providerId="ADAL" clId="{46043CB7-E9D9-4346-9384-3D672CBB111A}" dt="2026-02-04T10:40:30.627" v="124" actId="1076"/>
          <ac:spMkLst>
            <pc:docMk/>
            <pc:sldMk cId="1206959852" sldId="277"/>
            <ac:spMk id="7" creationId="{8474EC7E-394A-0E88-C965-54A041D9B743}"/>
          </ac:spMkLst>
        </pc:spChg>
        <pc:spChg chg="mod">
          <ac:chgData name="Matt Healy" userId="08ebfc0d-5837-4238-b513-8cef8835dd44" providerId="ADAL" clId="{46043CB7-E9D9-4346-9384-3D672CBB111A}" dt="2026-02-04T10:39:57.267" v="118" actId="1076"/>
          <ac:spMkLst>
            <pc:docMk/>
            <pc:sldMk cId="1206959852" sldId="277"/>
            <ac:spMk id="9" creationId="{360D8314-E0AB-2665-E899-9AE84D8F735E}"/>
          </ac:spMkLst>
        </pc:spChg>
        <pc:spChg chg="mod">
          <ac:chgData name="Matt Healy" userId="08ebfc0d-5837-4238-b513-8cef8835dd44" providerId="ADAL" clId="{46043CB7-E9D9-4346-9384-3D672CBB111A}" dt="2026-02-04T10:41:08.579" v="129" actId="1076"/>
          <ac:spMkLst>
            <pc:docMk/>
            <pc:sldMk cId="1206959852" sldId="277"/>
            <ac:spMk id="10" creationId="{53B3B86D-BD24-76CB-C85D-02CF5F3B74CE}"/>
          </ac:spMkLst>
        </pc:spChg>
        <pc:spChg chg="mod">
          <ac:chgData name="Matt Healy" userId="08ebfc0d-5837-4238-b513-8cef8835dd44" providerId="ADAL" clId="{46043CB7-E9D9-4346-9384-3D672CBB111A}" dt="2026-02-04T10:40:10.671" v="121" actId="14100"/>
          <ac:spMkLst>
            <pc:docMk/>
            <pc:sldMk cId="1206959852" sldId="277"/>
            <ac:spMk id="11" creationId="{BA944C18-F0BE-E881-AC92-B6FB8B9ADB44}"/>
          </ac:spMkLst>
        </pc:spChg>
        <pc:spChg chg="add mod">
          <ac:chgData name="Matt Healy" userId="08ebfc0d-5837-4238-b513-8cef8835dd44" providerId="ADAL" clId="{46043CB7-E9D9-4346-9384-3D672CBB111A}" dt="2026-02-04T10:47:20.997" v="145" actId="1076"/>
          <ac:spMkLst>
            <pc:docMk/>
            <pc:sldMk cId="1206959852" sldId="277"/>
            <ac:spMk id="12" creationId="{E4D61857-F3DA-8BE9-CFB5-7BA9E98FBED3}"/>
          </ac:spMkLst>
        </pc:spChg>
        <pc:picChg chg="mod modCrop">
          <ac:chgData name="Matt Healy" userId="08ebfc0d-5837-4238-b513-8cef8835dd44" providerId="ADAL" clId="{46043CB7-E9D9-4346-9384-3D672CBB111A}" dt="2026-02-04T10:40:27.252" v="123" actId="1076"/>
          <ac:picMkLst>
            <pc:docMk/>
            <pc:sldMk cId="1206959852" sldId="277"/>
            <ac:picMk id="2" creationId="{3A0D793E-16B3-2934-B19E-F80018C0E7D4}"/>
          </ac:picMkLst>
        </pc:picChg>
        <pc:picChg chg="mod modCrop">
          <ac:chgData name="Matt Healy" userId="08ebfc0d-5837-4238-b513-8cef8835dd44" providerId="ADAL" clId="{46043CB7-E9D9-4346-9384-3D672CBB111A}" dt="2026-02-04T10:40:15.564" v="122" actId="14100"/>
          <ac:picMkLst>
            <pc:docMk/>
            <pc:sldMk cId="1206959852" sldId="277"/>
            <ac:picMk id="4" creationId="{A94A3C7D-3357-F6B2-FE6D-CCDE856AE327}"/>
          </ac:picMkLst>
        </pc:picChg>
        <pc:picChg chg="add mod modCrop">
          <ac:chgData name="Matt Healy" userId="08ebfc0d-5837-4238-b513-8cef8835dd44" providerId="ADAL" clId="{46043CB7-E9D9-4346-9384-3D672CBB111A}" dt="2026-02-04T10:47:15.501" v="144" actId="1076"/>
          <ac:picMkLst>
            <pc:docMk/>
            <pc:sldMk cId="1206959852" sldId="277"/>
            <ac:picMk id="5" creationId="{44429ADF-372C-5469-046D-7920EC97CAAD}"/>
          </ac:picMkLst>
        </pc:picChg>
        <pc:picChg chg="mod modCrop">
          <ac:chgData name="Matt Healy" userId="08ebfc0d-5837-4238-b513-8cef8835dd44" providerId="ADAL" clId="{46043CB7-E9D9-4346-9384-3D672CBB111A}" dt="2026-02-04T10:46:28.160" v="138" actId="1076"/>
          <ac:picMkLst>
            <pc:docMk/>
            <pc:sldMk cId="1206959852" sldId="277"/>
            <ac:picMk id="6" creationId="{24864200-14A3-B613-D892-354E58D68ADA}"/>
          </ac:picMkLst>
        </pc:picChg>
        <pc:picChg chg="mod modCrop">
          <ac:chgData name="Matt Healy" userId="08ebfc0d-5837-4238-b513-8cef8835dd44" providerId="ADAL" clId="{46043CB7-E9D9-4346-9384-3D672CBB111A}" dt="2026-02-04T10:39:44.553" v="117" actId="1076"/>
          <ac:picMkLst>
            <pc:docMk/>
            <pc:sldMk cId="1206959852" sldId="277"/>
            <ac:picMk id="8" creationId="{B8B629E6-6862-EEDD-DD90-456293C0986F}"/>
          </ac:picMkLst>
        </pc:picChg>
        <pc:picChg chg="add mod modCrop">
          <ac:chgData name="Matt Healy" userId="08ebfc0d-5837-4238-b513-8cef8835dd44" providerId="ADAL" clId="{46043CB7-E9D9-4346-9384-3D672CBB111A}" dt="2026-02-04T10:47:51.912" v="151" actId="1076"/>
          <ac:picMkLst>
            <pc:docMk/>
            <pc:sldMk cId="1206959852" sldId="277"/>
            <ac:picMk id="13" creationId="{9BC0AFFF-4256-EE5E-005B-AEEC30188D47}"/>
          </ac:picMkLst>
        </pc:picChg>
      </pc:sldChg>
      <pc:sldChg chg="modSp mod">
        <pc:chgData name="Matt Healy" userId="08ebfc0d-5837-4238-b513-8cef8835dd44" providerId="ADAL" clId="{46043CB7-E9D9-4346-9384-3D672CBB111A}" dt="2026-02-04T10:31:32.200" v="77" actId="1076"/>
        <pc:sldMkLst>
          <pc:docMk/>
          <pc:sldMk cId="3148704456" sldId="278"/>
        </pc:sldMkLst>
        <pc:spChg chg="mod">
          <ac:chgData name="Matt Healy" userId="08ebfc0d-5837-4238-b513-8cef8835dd44" providerId="ADAL" clId="{46043CB7-E9D9-4346-9384-3D672CBB111A}" dt="2026-02-04T10:31:32.200" v="77" actId="1076"/>
          <ac:spMkLst>
            <pc:docMk/>
            <pc:sldMk cId="3148704456" sldId="278"/>
            <ac:spMk id="3" creationId="{94E2166B-4411-2A88-16B1-187F6FBD06DA}"/>
          </ac:spMkLst>
        </pc:spChg>
        <pc:spChg chg="mod">
          <ac:chgData name="Matt Healy" userId="08ebfc0d-5837-4238-b513-8cef8835dd44" providerId="ADAL" clId="{46043CB7-E9D9-4346-9384-3D672CBB111A}" dt="2026-02-04T10:30:48.832" v="71" actId="1076"/>
          <ac:spMkLst>
            <pc:docMk/>
            <pc:sldMk cId="3148704456" sldId="278"/>
            <ac:spMk id="10" creationId="{AF87F727-CA4D-1A9C-0725-C7F425A30D1E}"/>
          </ac:spMkLst>
        </pc:spChg>
        <pc:spChg chg="mod">
          <ac:chgData name="Matt Healy" userId="08ebfc0d-5837-4238-b513-8cef8835dd44" providerId="ADAL" clId="{46043CB7-E9D9-4346-9384-3D672CBB111A}" dt="2026-02-04T10:30:51.708" v="72" actId="1076"/>
          <ac:spMkLst>
            <pc:docMk/>
            <pc:sldMk cId="3148704456" sldId="278"/>
            <ac:spMk id="11" creationId="{8FE6F1A6-84C1-AC85-232D-C9B8C0C5C085}"/>
          </ac:spMkLst>
        </pc:spChg>
        <pc:spChg chg="mod">
          <ac:chgData name="Matt Healy" userId="08ebfc0d-5837-4238-b513-8cef8835dd44" providerId="ADAL" clId="{46043CB7-E9D9-4346-9384-3D672CBB111A}" dt="2026-02-04T10:30:55.447" v="73" actId="1076"/>
          <ac:spMkLst>
            <pc:docMk/>
            <pc:sldMk cId="3148704456" sldId="278"/>
            <ac:spMk id="12" creationId="{D6B62826-5B87-7E36-F2D3-6512D9CC37BC}"/>
          </ac:spMkLst>
        </pc:spChg>
        <pc:spChg chg="mod">
          <ac:chgData name="Matt Healy" userId="08ebfc0d-5837-4238-b513-8cef8835dd44" providerId="ADAL" clId="{46043CB7-E9D9-4346-9384-3D672CBB111A}" dt="2026-02-04T10:31:08.525" v="75" actId="1076"/>
          <ac:spMkLst>
            <pc:docMk/>
            <pc:sldMk cId="3148704456" sldId="278"/>
            <ac:spMk id="13" creationId="{D066901C-08A6-ABC4-2B15-F091FA4F29FB}"/>
          </ac:spMkLst>
        </pc:spChg>
        <pc:picChg chg="mod">
          <ac:chgData name="Matt Healy" userId="08ebfc0d-5837-4238-b513-8cef8835dd44" providerId="ADAL" clId="{46043CB7-E9D9-4346-9384-3D672CBB111A}" dt="2026-02-04T10:31:27.211" v="76" actId="1076"/>
          <ac:picMkLst>
            <pc:docMk/>
            <pc:sldMk cId="3148704456" sldId="278"/>
            <ac:picMk id="2" creationId="{CBEA496B-5B39-C503-3169-91DD042A9CB3}"/>
          </ac:picMkLst>
        </pc:picChg>
        <pc:picChg chg="mod">
          <ac:chgData name="Matt Healy" userId="08ebfc0d-5837-4238-b513-8cef8835dd44" providerId="ADAL" clId="{46043CB7-E9D9-4346-9384-3D672CBB111A}" dt="2026-02-04T10:30:35.955" v="70" actId="1076"/>
          <ac:picMkLst>
            <pc:docMk/>
            <pc:sldMk cId="3148704456" sldId="278"/>
            <ac:picMk id="6" creationId="{56E1F2B8-3E06-CB08-D933-EF512B6951E0}"/>
          </ac:picMkLst>
        </pc:picChg>
        <pc:picChg chg="mod">
          <ac:chgData name="Matt Healy" userId="08ebfc0d-5837-4238-b513-8cef8835dd44" providerId="ADAL" clId="{46043CB7-E9D9-4346-9384-3D672CBB111A}" dt="2026-02-04T10:29:59.879" v="65" actId="1076"/>
          <ac:picMkLst>
            <pc:docMk/>
            <pc:sldMk cId="3148704456" sldId="278"/>
            <ac:picMk id="7" creationId="{A1C6C242-7BA4-5635-BC0C-EB6067F4730B}"/>
          </ac:picMkLst>
        </pc:picChg>
        <pc:picChg chg="mod">
          <ac:chgData name="Matt Healy" userId="08ebfc0d-5837-4238-b513-8cef8835dd44" providerId="ADAL" clId="{46043CB7-E9D9-4346-9384-3D672CBB111A}" dt="2026-02-04T10:30:28.076" v="69" actId="1076"/>
          <ac:picMkLst>
            <pc:docMk/>
            <pc:sldMk cId="3148704456" sldId="278"/>
            <ac:picMk id="8" creationId="{04EF73E9-FBD8-7C5A-B07F-F724FF4F153A}"/>
          </ac:picMkLst>
        </pc:picChg>
        <pc:picChg chg="mod">
          <ac:chgData name="Matt Healy" userId="08ebfc0d-5837-4238-b513-8cef8835dd44" providerId="ADAL" clId="{46043CB7-E9D9-4346-9384-3D672CBB111A}" dt="2026-02-04T10:31:03.915" v="74" actId="1076"/>
          <ac:picMkLst>
            <pc:docMk/>
            <pc:sldMk cId="3148704456" sldId="278"/>
            <ac:picMk id="16" creationId="{50E442F8-328E-F7C8-2962-9DD1693F9DBD}"/>
          </ac:picMkLst>
        </pc:picChg>
      </pc:sldChg>
      <pc:sldChg chg="modSp mod">
        <pc:chgData name="Matt Healy" userId="08ebfc0d-5837-4238-b513-8cef8835dd44" providerId="ADAL" clId="{46043CB7-E9D9-4346-9384-3D672CBB111A}" dt="2026-01-13T09:58:01.520" v="40" actId="20577"/>
        <pc:sldMkLst>
          <pc:docMk/>
          <pc:sldMk cId="624081109" sldId="280"/>
        </pc:sldMkLst>
        <pc:spChg chg="mod">
          <ac:chgData name="Matt Healy" userId="08ebfc0d-5837-4238-b513-8cef8835dd44" providerId="ADAL" clId="{46043CB7-E9D9-4346-9384-3D672CBB111A}" dt="2026-01-13T09:52:38.748" v="22" actId="20577"/>
          <ac:spMkLst>
            <pc:docMk/>
            <pc:sldMk cId="624081109" sldId="280"/>
            <ac:spMk id="4" creationId="{755ADE82-03D4-53D9-96E0-F45CF42750C4}"/>
          </ac:spMkLst>
        </pc:spChg>
        <pc:spChg chg="mod">
          <ac:chgData name="Matt Healy" userId="08ebfc0d-5837-4238-b513-8cef8835dd44" providerId="ADAL" clId="{46043CB7-E9D9-4346-9384-3D672CBB111A}" dt="2026-01-13T09:58:01.520" v="40" actId="20577"/>
          <ac:spMkLst>
            <pc:docMk/>
            <pc:sldMk cId="624081109" sldId="280"/>
            <ac:spMk id="5" creationId="{55970DF6-A365-D577-6CD7-622CD2FEA763}"/>
          </ac:spMkLst>
        </pc:spChg>
      </pc:sldChg>
      <pc:sldChg chg="modSp mod">
        <pc:chgData name="Matt Healy" userId="08ebfc0d-5837-4238-b513-8cef8835dd44" providerId="ADAL" clId="{46043CB7-E9D9-4346-9384-3D672CBB111A}" dt="2026-01-13T13:25:32.241" v="41" actId="1076"/>
        <pc:sldMkLst>
          <pc:docMk/>
          <pc:sldMk cId="3633737096" sldId="281"/>
        </pc:sldMkLst>
        <pc:picChg chg="mod">
          <ac:chgData name="Matt Healy" userId="08ebfc0d-5837-4238-b513-8cef8835dd44" providerId="ADAL" clId="{46043CB7-E9D9-4346-9384-3D672CBB111A}" dt="2026-01-13T13:25:32.241" v="41" actId="1076"/>
          <ac:picMkLst>
            <pc:docMk/>
            <pc:sldMk cId="3633737096" sldId="281"/>
            <ac:picMk id="3" creationId="{5642B11A-FBC3-CEC6-AD19-54E3B6B6876F}"/>
          </ac:picMkLst>
        </pc:picChg>
      </pc:sldChg>
      <pc:sldChg chg="addSp delSp modSp mod">
        <pc:chgData name="Matt Healy" userId="08ebfc0d-5837-4238-b513-8cef8835dd44" providerId="ADAL" clId="{46043CB7-E9D9-4346-9384-3D672CBB111A}" dt="2026-02-05T09:47:20.064" v="1727" actId="1076"/>
        <pc:sldMkLst>
          <pc:docMk/>
          <pc:sldMk cId="2728823614" sldId="282"/>
        </pc:sldMkLst>
        <pc:spChg chg="mod">
          <ac:chgData name="Matt Healy" userId="08ebfc0d-5837-4238-b513-8cef8835dd44" providerId="ADAL" clId="{46043CB7-E9D9-4346-9384-3D672CBB111A}" dt="2026-02-04T10:58:39.271" v="160" actId="1076"/>
          <ac:spMkLst>
            <pc:docMk/>
            <pc:sldMk cId="2728823614" sldId="282"/>
            <ac:spMk id="2" creationId="{6600774C-3D79-C18E-CF4A-71F8A8246466}"/>
          </ac:spMkLst>
        </pc:spChg>
        <pc:picChg chg="del">
          <ac:chgData name="Matt Healy" userId="08ebfc0d-5837-4238-b513-8cef8835dd44" providerId="ADAL" clId="{46043CB7-E9D9-4346-9384-3D672CBB111A}" dt="2026-02-04T10:58:20.586" v="156" actId="478"/>
          <ac:picMkLst>
            <pc:docMk/>
            <pc:sldMk cId="2728823614" sldId="282"/>
            <ac:picMk id="3" creationId="{C8F69C0B-59DC-082A-83FA-756A1953A90A}"/>
          </ac:picMkLst>
        </pc:picChg>
        <pc:picChg chg="add mod">
          <ac:chgData name="Matt Healy" userId="08ebfc0d-5837-4238-b513-8cef8835dd44" providerId="ADAL" clId="{46043CB7-E9D9-4346-9384-3D672CBB111A}" dt="2026-02-05T09:47:20.064" v="1727" actId="1076"/>
          <ac:picMkLst>
            <pc:docMk/>
            <pc:sldMk cId="2728823614" sldId="282"/>
            <ac:picMk id="4" creationId="{F3675D49-17C7-7F28-066A-AFB57003FCD2}"/>
          </ac:picMkLst>
        </pc:picChg>
      </pc:sldChg>
      <pc:sldChg chg="addSp delSp modSp new mod">
        <pc:chgData name="Matt Healy" userId="08ebfc0d-5837-4238-b513-8cef8835dd44" providerId="ADAL" clId="{46043CB7-E9D9-4346-9384-3D672CBB111A}" dt="2026-02-04T11:03:04.089" v="190" actId="1076"/>
        <pc:sldMkLst>
          <pc:docMk/>
          <pc:sldMk cId="40894995" sldId="284"/>
        </pc:sldMkLst>
        <pc:spChg chg="add mod">
          <ac:chgData name="Matt Healy" userId="08ebfc0d-5837-4238-b513-8cef8835dd44" providerId="ADAL" clId="{46043CB7-E9D9-4346-9384-3D672CBB111A}" dt="2026-02-04T10:59:27.903" v="178" actId="20577"/>
          <ac:spMkLst>
            <pc:docMk/>
            <pc:sldMk cId="40894995" sldId="284"/>
            <ac:spMk id="3" creationId="{4E1E0529-55DB-1822-C3FC-E4CFF7DDF3DD}"/>
          </ac:spMkLst>
        </pc:spChg>
        <pc:picChg chg="add del mod">
          <ac:chgData name="Matt Healy" userId="08ebfc0d-5837-4238-b513-8cef8835dd44" providerId="ADAL" clId="{46043CB7-E9D9-4346-9384-3D672CBB111A}" dt="2026-02-04T10:59:31.367" v="179" actId="478"/>
          <ac:picMkLst>
            <pc:docMk/>
            <pc:sldMk cId="40894995" sldId="284"/>
            <ac:picMk id="2" creationId="{215E534B-D9F2-775F-58C0-41143F9B7F1C}"/>
          </ac:picMkLst>
        </pc:picChg>
        <pc:picChg chg="add mod modCrop">
          <ac:chgData name="Matt Healy" userId="08ebfc0d-5837-4238-b513-8cef8835dd44" providerId="ADAL" clId="{46043CB7-E9D9-4346-9384-3D672CBB111A}" dt="2026-02-04T11:03:04.089" v="190" actId="1076"/>
          <ac:picMkLst>
            <pc:docMk/>
            <pc:sldMk cId="40894995" sldId="284"/>
            <ac:picMk id="5" creationId="{055ADE67-E9E0-7BD0-D437-7225A0994D7A}"/>
          </ac:picMkLst>
        </pc:picChg>
      </pc:sldChg>
      <pc:sldChg chg="new del">
        <pc:chgData name="Matt Healy" userId="08ebfc0d-5837-4238-b513-8cef8835dd44" providerId="ADAL" clId="{46043CB7-E9D9-4346-9384-3D672CBB111A}" dt="2026-02-04T10:58:50.109" v="162" actId="47"/>
        <pc:sldMkLst>
          <pc:docMk/>
          <pc:sldMk cId="971230970" sldId="284"/>
        </pc:sldMkLst>
      </pc:sldChg>
      <pc:sldChg chg="modSp add del mod">
        <pc:chgData name="Matt Healy" userId="08ebfc0d-5837-4238-b513-8cef8835dd44" providerId="ADAL" clId="{46043CB7-E9D9-4346-9384-3D672CBB111A}" dt="2026-02-04T10:48:03.313" v="154" actId="47"/>
        <pc:sldMkLst>
          <pc:docMk/>
          <pc:sldMk cId="1908952038" sldId="284"/>
        </pc:sldMkLst>
        <pc:picChg chg="mod">
          <ac:chgData name="Matt Healy" userId="08ebfc0d-5837-4238-b513-8cef8835dd44" providerId="ADAL" clId="{46043CB7-E9D9-4346-9384-3D672CBB111A}" dt="2026-02-04T10:47:23.840" v="146" actId="1076"/>
          <ac:picMkLst>
            <pc:docMk/>
            <pc:sldMk cId="1908952038" sldId="284"/>
            <ac:picMk id="7" creationId="{CD8E4F56-748D-00CD-668F-7CFCA8B663AF}"/>
          </ac:picMkLst>
        </pc:picChg>
      </pc:sldChg>
      <pc:sldChg chg="new del">
        <pc:chgData name="Matt Healy" userId="08ebfc0d-5837-4238-b513-8cef8835dd44" providerId="ADAL" clId="{46043CB7-E9D9-4346-9384-3D672CBB111A}" dt="2026-02-04T13:32:31.692" v="274" actId="47"/>
        <pc:sldMkLst>
          <pc:docMk/>
          <pc:sldMk cId="937464010" sldId="285"/>
        </pc:sldMkLst>
      </pc:sldChg>
      <pc:sldChg chg="addSp delSp modSp new del mod ord">
        <pc:chgData name="Matt Healy" userId="08ebfc0d-5837-4238-b513-8cef8835dd44" providerId="ADAL" clId="{46043CB7-E9D9-4346-9384-3D672CBB111A}" dt="2026-02-04T14:31:29.470" v="1089" actId="47"/>
        <pc:sldMkLst>
          <pc:docMk/>
          <pc:sldMk cId="3882113089" sldId="286"/>
        </pc:sldMkLst>
        <pc:spChg chg="add del mod">
          <ac:chgData name="Matt Healy" userId="08ebfc0d-5837-4238-b513-8cef8835dd44" providerId="ADAL" clId="{46043CB7-E9D9-4346-9384-3D672CBB111A}" dt="2026-02-04T13:32:46.840" v="277"/>
          <ac:spMkLst>
            <pc:docMk/>
            <pc:sldMk cId="3882113089" sldId="286"/>
            <ac:spMk id="2" creationId="{F57AF4B9-A597-FFD5-C3AC-1AD571136427}"/>
          </ac:spMkLst>
        </pc:spChg>
        <pc:spChg chg="add mod">
          <ac:chgData name="Matt Healy" userId="08ebfc0d-5837-4238-b513-8cef8835dd44" providerId="ADAL" clId="{46043CB7-E9D9-4346-9384-3D672CBB111A}" dt="2026-02-04T13:33:33.472" v="307" actId="207"/>
          <ac:spMkLst>
            <pc:docMk/>
            <pc:sldMk cId="3882113089" sldId="286"/>
            <ac:spMk id="3" creationId="{49B56C4E-53CE-2F0B-0975-1D215C5AEFDC}"/>
          </ac:spMkLst>
        </pc:spChg>
        <pc:picChg chg="add mod">
          <ac:chgData name="Matt Healy" userId="08ebfc0d-5837-4238-b513-8cef8835dd44" providerId="ADAL" clId="{46043CB7-E9D9-4346-9384-3D672CBB111A}" dt="2026-02-04T13:58:16.680" v="313" actId="1076"/>
          <ac:picMkLst>
            <pc:docMk/>
            <pc:sldMk cId="3882113089" sldId="286"/>
            <ac:picMk id="5" creationId="{45E4E54D-227B-E803-20C1-18675A873ED4}"/>
          </ac:picMkLst>
        </pc:picChg>
      </pc:sldChg>
      <pc:sldChg chg="addSp delSp modSp new mod ord">
        <pc:chgData name="Matt Healy" userId="08ebfc0d-5837-4238-b513-8cef8835dd44" providerId="ADAL" clId="{46043CB7-E9D9-4346-9384-3D672CBB111A}" dt="2026-02-05T09:52:26.485" v="1740" actId="1076"/>
        <pc:sldMkLst>
          <pc:docMk/>
          <pc:sldMk cId="999654432" sldId="287"/>
        </pc:sldMkLst>
        <pc:spChg chg="add mod">
          <ac:chgData name="Matt Healy" userId="08ebfc0d-5837-4238-b513-8cef8835dd44" providerId="ADAL" clId="{46043CB7-E9D9-4346-9384-3D672CBB111A}" dt="2026-02-04T15:05:30.964" v="1622" actId="20577"/>
          <ac:spMkLst>
            <pc:docMk/>
            <pc:sldMk cId="999654432" sldId="287"/>
            <ac:spMk id="4" creationId="{22AACB9B-9493-D5D3-B4F3-BD576719BAE1}"/>
          </ac:spMkLst>
        </pc:spChg>
        <pc:spChg chg="add mod">
          <ac:chgData name="Matt Healy" userId="08ebfc0d-5837-4238-b513-8cef8835dd44" providerId="ADAL" clId="{46043CB7-E9D9-4346-9384-3D672CBB111A}" dt="2026-02-04T14:28:38.301" v="1040" actId="1076"/>
          <ac:spMkLst>
            <pc:docMk/>
            <pc:sldMk cId="999654432" sldId="287"/>
            <ac:spMk id="7" creationId="{63E9E450-F6D7-E5B4-0571-93C218E501F9}"/>
          </ac:spMkLst>
        </pc:spChg>
        <pc:spChg chg="add mod">
          <ac:chgData name="Matt Healy" userId="08ebfc0d-5837-4238-b513-8cef8835dd44" providerId="ADAL" clId="{46043CB7-E9D9-4346-9384-3D672CBB111A}" dt="2026-02-05T09:52:26.485" v="1740" actId="1076"/>
          <ac:spMkLst>
            <pc:docMk/>
            <pc:sldMk cId="999654432" sldId="287"/>
            <ac:spMk id="9" creationId="{64378135-2488-3CF8-0094-0CCEBDFB522D}"/>
          </ac:spMkLst>
        </pc:spChg>
        <pc:spChg chg="add mod">
          <ac:chgData name="Matt Healy" userId="08ebfc0d-5837-4238-b513-8cef8835dd44" providerId="ADAL" clId="{46043CB7-E9D9-4346-9384-3D672CBB111A}" dt="2026-02-04T15:00:54.173" v="1588" actId="20577"/>
          <ac:spMkLst>
            <pc:docMk/>
            <pc:sldMk cId="999654432" sldId="287"/>
            <ac:spMk id="12" creationId="{F71BDB91-7FC2-8E61-D864-AEEB1621781A}"/>
          </ac:spMkLst>
        </pc:spChg>
        <pc:spChg chg="add mod">
          <ac:chgData name="Matt Healy" userId="08ebfc0d-5837-4238-b513-8cef8835dd44" providerId="ADAL" clId="{46043CB7-E9D9-4346-9384-3D672CBB111A}" dt="2026-02-04T14:29:54.022" v="1077" actId="1076"/>
          <ac:spMkLst>
            <pc:docMk/>
            <pc:sldMk cId="999654432" sldId="287"/>
            <ac:spMk id="13" creationId="{DE92605E-0036-73D9-7C28-45481D4FD4C7}"/>
          </ac:spMkLst>
        </pc:spChg>
        <pc:picChg chg="add del mod">
          <ac:chgData name="Matt Healy" userId="08ebfc0d-5837-4238-b513-8cef8835dd44" providerId="ADAL" clId="{46043CB7-E9D9-4346-9384-3D672CBB111A}" dt="2026-02-04T15:09:59.631" v="1625" actId="478"/>
          <ac:picMkLst>
            <pc:docMk/>
            <pc:sldMk cId="999654432" sldId="287"/>
            <ac:picMk id="3" creationId="{B9375A46-ABA0-B088-2DCC-554CD3BB29E2}"/>
          </ac:picMkLst>
        </pc:picChg>
        <pc:picChg chg="add mod">
          <ac:chgData name="Matt Healy" userId="08ebfc0d-5837-4238-b513-8cef8835dd44" providerId="ADAL" clId="{46043CB7-E9D9-4346-9384-3D672CBB111A}" dt="2026-02-05T09:52:12.665" v="1738" actId="1076"/>
          <ac:picMkLst>
            <pc:docMk/>
            <pc:sldMk cId="999654432" sldId="287"/>
            <ac:picMk id="5" creationId="{71FA9466-2622-1D5E-2E29-86294226A4E2}"/>
          </ac:picMkLst>
        </pc:picChg>
        <pc:picChg chg="add mod modCrop">
          <ac:chgData name="Matt Healy" userId="08ebfc0d-5837-4238-b513-8cef8835dd44" providerId="ADAL" clId="{46043CB7-E9D9-4346-9384-3D672CBB111A}" dt="2026-02-05T09:51:47.376" v="1733" actId="1076"/>
          <ac:picMkLst>
            <pc:docMk/>
            <pc:sldMk cId="999654432" sldId="287"/>
            <ac:picMk id="6" creationId="{A3972BB4-F4CC-6198-7D9C-D457C4D34817}"/>
          </ac:picMkLst>
        </pc:picChg>
        <pc:picChg chg="add mod">
          <ac:chgData name="Matt Healy" userId="08ebfc0d-5837-4238-b513-8cef8835dd44" providerId="ADAL" clId="{46043CB7-E9D9-4346-9384-3D672CBB111A}" dt="2026-02-04T14:34:29.541" v="1111" actId="1076"/>
          <ac:picMkLst>
            <pc:docMk/>
            <pc:sldMk cId="999654432" sldId="287"/>
            <ac:picMk id="8" creationId="{BE44EE99-8462-55BB-E98D-DF51F829F4D4}"/>
          </ac:picMkLst>
        </pc:picChg>
        <pc:picChg chg="add del mod">
          <ac:chgData name="Matt Healy" userId="08ebfc0d-5837-4238-b513-8cef8835dd44" providerId="ADAL" clId="{46043CB7-E9D9-4346-9384-3D672CBB111A}" dt="2026-02-04T14:59:41.613" v="1405" actId="478"/>
          <ac:picMkLst>
            <pc:docMk/>
            <pc:sldMk cId="999654432" sldId="287"/>
            <ac:picMk id="11" creationId="{C17421DA-1E11-AF85-46F5-8FEB1914EA2E}"/>
          </ac:picMkLst>
        </pc:picChg>
        <pc:picChg chg="add mod modCrop">
          <ac:chgData name="Matt Healy" userId="08ebfc0d-5837-4238-b513-8cef8835dd44" providerId="ADAL" clId="{46043CB7-E9D9-4346-9384-3D672CBB111A}" dt="2026-02-04T15:01:08.688" v="1590" actId="1076"/>
          <ac:picMkLst>
            <pc:docMk/>
            <pc:sldMk cId="999654432" sldId="287"/>
            <ac:picMk id="15" creationId="{4397BC49-0CA1-A7B9-705A-10D49FB430CF}"/>
          </ac:picMkLst>
        </pc:picChg>
        <pc:picChg chg="add mod">
          <ac:chgData name="Matt Healy" userId="08ebfc0d-5837-4238-b513-8cef8835dd44" providerId="ADAL" clId="{46043CB7-E9D9-4346-9384-3D672CBB111A}" dt="2026-02-04T15:10:21.103" v="1629" actId="1076"/>
          <ac:picMkLst>
            <pc:docMk/>
            <pc:sldMk cId="999654432" sldId="287"/>
            <ac:picMk id="17" creationId="{78635CB3-EDC8-2F4B-F3C8-979757E8AF92}"/>
          </ac:picMkLst>
        </pc:picChg>
      </pc:sldChg>
      <pc:sldChg chg="new del">
        <pc:chgData name="Matt Healy" userId="08ebfc0d-5837-4238-b513-8cef8835dd44" providerId="ADAL" clId="{46043CB7-E9D9-4346-9384-3D672CBB111A}" dt="2026-02-04T13:32:30.471" v="273" actId="47"/>
        <pc:sldMkLst>
          <pc:docMk/>
          <pc:sldMk cId="2583387615" sldId="287"/>
        </pc:sldMkLst>
      </pc:sldChg>
    </pc:docChg>
  </pc:docChgLst>
  <pc:docChgLst>
    <pc:chgData name="Harvey Smith" userId="df6693e4-daf1-4be4-9f62-2c4624416a53" providerId="ADAL" clId="{86BB5127-4FD5-403F-B87A-CE4B602042BC}"/>
    <pc:docChg chg="undo redo custSel addSld delSld modSld modMainMaster">
      <pc:chgData name="Harvey Smith" userId="df6693e4-daf1-4be4-9f62-2c4624416a53" providerId="ADAL" clId="{86BB5127-4FD5-403F-B87A-CE4B602042BC}" dt="2026-02-05T11:56:05.469" v="2499" actId="1076"/>
      <pc:docMkLst>
        <pc:docMk/>
      </pc:docMkLst>
      <pc:sldChg chg="addSp delSp modSp mod">
        <pc:chgData name="Harvey Smith" userId="df6693e4-daf1-4be4-9f62-2c4624416a53" providerId="ADAL" clId="{86BB5127-4FD5-403F-B87A-CE4B602042BC}" dt="2026-02-04T16:45:38.134" v="2489" actId="14100"/>
        <pc:sldMkLst>
          <pc:docMk/>
          <pc:sldMk cId="39374341" sldId="257"/>
        </pc:sldMkLst>
        <pc:spChg chg="add del mod">
          <ac:chgData name="Harvey Smith" userId="df6693e4-daf1-4be4-9f62-2c4624416a53" providerId="ADAL" clId="{86BB5127-4FD5-403F-B87A-CE4B602042BC}" dt="2026-02-04T15:06:51.093" v="2386" actId="478"/>
          <ac:spMkLst>
            <pc:docMk/>
            <pc:sldMk cId="39374341" sldId="257"/>
            <ac:spMk id="2" creationId="{3AA86775-BA04-CC4D-462C-7E55AEA0AB7A}"/>
          </ac:spMkLst>
        </pc:spChg>
        <pc:spChg chg="add del mod">
          <ac:chgData name="Harvey Smith" userId="df6693e4-daf1-4be4-9f62-2c4624416a53" providerId="ADAL" clId="{86BB5127-4FD5-403F-B87A-CE4B602042BC}" dt="2026-02-04T15:17:05.392" v="2453" actId="47"/>
          <ac:spMkLst>
            <pc:docMk/>
            <pc:sldMk cId="39374341" sldId="257"/>
            <ac:spMk id="3" creationId="{E51CB29B-B584-57EB-BDB3-1815B32BDC65}"/>
          </ac:spMkLst>
        </pc:spChg>
        <pc:spChg chg="add del mod">
          <ac:chgData name="Harvey Smith" userId="df6693e4-daf1-4be4-9f62-2c4624416a53" providerId="ADAL" clId="{86BB5127-4FD5-403F-B87A-CE4B602042BC}" dt="2026-02-04T16:45:38.134" v="2489" actId="14100"/>
          <ac:spMkLst>
            <pc:docMk/>
            <pc:sldMk cId="39374341" sldId="257"/>
            <ac:spMk id="4" creationId="{558E7DA9-AFA3-9988-ADB6-22AFF8B9C2FB}"/>
          </ac:spMkLst>
        </pc:spChg>
        <pc:spChg chg="add del mod">
          <ac:chgData name="Harvey Smith" userId="df6693e4-daf1-4be4-9f62-2c4624416a53" providerId="ADAL" clId="{86BB5127-4FD5-403F-B87A-CE4B602042BC}" dt="2026-02-04T15:17:34.151" v="2478" actId="478"/>
          <ac:spMkLst>
            <pc:docMk/>
            <pc:sldMk cId="39374341" sldId="257"/>
            <ac:spMk id="6" creationId="{2A79BC73-61E0-A6F7-35A4-84ABA21CB9C2}"/>
          </ac:spMkLst>
        </pc:spChg>
        <pc:spChg chg="add del mod">
          <ac:chgData name="Harvey Smith" userId="df6693e4-daf1-4be4-9f62-2c4624416a53" providerId="ADAL" clId="{86BB5127-4FD5-403F-B87A-CE4B602042BC}" dt="2026-02-04T15:18:09.906" v="2488" actId="478"/>
          <ac:spMkLst>
            <pc:docMk/>
            <pc:sldMk cId="39374341" sldId="257"/>
            <ac:spMk id="8" creationId="{146F98C9-D338-0EED-CE81-B85218CF705A}"/>
          </ac:spMkLst>
        </pc:spChg>
      </pc:sldChg>
      <pc:sldChg chg="addSp delSp modSp mod">
        <pc:chgData name="Harvey Smith" userId="df6693e4-daf1-4be4-9f62-2c4624416a53" providerId="ADAL" clId="{86BB5127-4FD5-403F-B87A-CE4B602042BC}" dt="2026-02-04T14:58:42.091" v="2268" actId="1076"/>
        <pc:sldMkLst>
          <pc:docMk/>
          <pc:sldMk cId="857390775" sldId="259"/>
        </pc:sldMkLst>
        <pc:spChg chg="add del mod">
          <ac:chgData name="Harvey Smith" userId="df6693e4-daf1-4be4-9f62-2c4624416a53" providerId="ADAL" clId="{86BB5127-4FD5-403F-B87A-CE4B602042BC}" dt="2026-02-04T14:43:58.673" v="2190"/>
          <ac:spMkLst>
            <pc:docMk/>
            <pc:sldMk cId="857390775" sldId="259"/>
            <ac:spMk id="6" creationId="{6D59D3E2-214D-A002-8F41-DD6AFA55A18C}"/>
          </ac:spMkLst>
        </pc:spChg>
        <pc:spChg chg="mod">
          <ac:chgData name="Harvey Smith" userId="df6693e4-daf1-4be4-9f62-2c4624416a53" providerId="ADAL" clId="{86BB5127-4FD5-403F-B87A-CE4B602042BC}" dt="2026-02-04T14:58:42.091" v="2268" actId="1076"/>
          <ac:spMkLst>
            <pc:docMk/>
            <pc:sldMk cId="857390775" sldId="259"/>
            <ac:spMk id="8" creationId="{1252B017-F17F-BA9E-10D5-38041AF6EE84}"/>
          </ac:spMkLst>
        </pc:spChg>
        <pc:spChg chg="add mod">
          <ac:chgData name="Harvey Smith" userId="df6693e4-daf1-4be4-9f62-2c4624416a53" providerId="ADAL" clId="{86BB5127-4FD5-403F-B87A-CE4B602042BC}" dt="2026-02-04T14:52:57.722" v="2201" actId="2085"/>
          <ac:spMkLst>
            <pc:docMk/>
            <pc:sldMk cId="857390775" sldId="259"/>
            <ac:spMk id="13" creationId="{8B12D86A-1B4B-7404-967C-B81EDE2DB77D}"/>
          </ac:spMkLst>
        </pc:spChg>
        <pc:spChg chg="add mod">
          <ac:chgData name="Harvey Smith" userId="df6693e4-daf1-4be4-9f62-2c4624416a53" providerId="ADAL" clId="{86BB5127-4FD5-403F-B87A-CE4B602042BC}" dt="2026-02-04T14:53:50.903" v="2220" actId="2085"/>
          <ac:spMkLst>
            <pc:docMk/>
            <pc:sldMk cId="857390775" sldId="259"/>
            <ac:spMk id="18" creationId="{942F984D-067D-8396-86C0-75D7CE12DF11}"/>
          </ac:spMkLst>
        </pc:spChg>
        <pc:picChg chg="mod">
          <ac:chgData name="Harvey Smith" userId="df6693e4-daf1-4be4-9f62-2c4624416a53" providerId="ADAL" clId="{86BB5127-4FD5-403F-B87A-CE4B602042BC}" dt="2026-02-04T14:55:29.488" v="2236" actId="1036"/>
          <ac:picMkLst>
            <pc:docMk/>
            <pc:sldMk cId="857390775" sldId="259"/>
            <ac:picMk id="4" creationId="{48BE43E3-1A9C-0C26-A278-C8D8FF8F31D7}"/>
          </ac:picMkLst>
        </pc:picChg>
        <pc:picChg chg="mod">
          <ac:chgData name="Harvey Smith" userId="df6693e4-daf1-4be4-9f62-2c4624416a53" providerId="ADAL" clId="{86BB5127-4FD5-403F-B87A-CE4B602042BC}" dt="2026-02-04T14:55:35.863" v="2237" actId="1076"/>
          <ac:picMkLst>
            <pc:docMk/>
            <pc:sldMk cId="857390775" sldId="259"/>
            <ac:picMk id="5" creationId="{87F59FBA-2EA7-66F1-DE58-FA9C189D0576}"/>
          </ac:picMkLst>
        </pc:picChg>
        <pc:picChg chg="add del mod">
          <ac:chgData name="Harvey Smith" userId="df6693e4-daf1-4be4-9f62-2c4624416a53" providerId="ADAL" clId="{86BB5127-4FD5-403F-B87A-CE4B602042BC}" dt="2026-02-04T14:58:06.364" v="2249" actId="478"/>
          <ac:picMkLst>
            <pc:docMk/>
            <pc:sldMk cId="857390775" sldId="259"/>
            <ac:picMk id="7" creationId="{F8CC5617-C965-1DCD-1055-49428D45D2B7}"/>
          </ac:picMkLst>
        </pc:picChg>
        <pc:picChg chg="mod">
          <ac:chgData name="Harvey Smith" userId="df6693e4-daf1-4be4-9f62-2c4624416a53" providerId="ADAL" clId="{86BB5127-4FD5-403F-B87A-CE4B602042BC}" dt="2026-02-04T14:58:42.091" v="2268" actId="1076"/>
          <ac:picMkLst>
            <pc:docMk/>
            <pc:sldMk cId="857390775" sldId="259"/>
            <ac:picMk id="12" creationId="{8C521AAE-7F69-9149-582B-618DE0009015}"/>
          </ac:picMkLst>
        </pc:picChg>
        <pc:cxnChg chg="add del mod">
          <ac:chgData name="Harvey Smith" userId="df6693e4-daf1-4be4-9f62-2c4624416a53" providerId="ADAL" clId="{86BB5127-4FD5-403F-B87A-CE4B602042BC}" dt="2026-02-04T14:52:42.295" v="2195" actId="478"/>
          <ac:cxnSpMkLst>
            <pc:docMk/>
            <pc:sldMk cId="857390775" sldId="259"/>
            <ac:cxnSpMk id="10" creationId="{FCB1A17E-E9D5-66A5-5920-D2C8CD831F98}"/>
          </ac:cxnSpMkLst>
        </pc:cxnChg>
        <pc:cxnChg chg="add del mod">
          <ac:chgData name="Harvey Smith" userId="df6693e4-daf1-4be4-9f62-2c4624416a53" providerId="ADAL" clId="{86BB5127-4FD5-403F-B87A-CE4B602042BC}" dt="2026-02-04T14:58:06.364" v="2249" actId="478"/>
          <ac:cxnSpMkLst>
            <pc:docMk/>
            <pc:sldMk cId="857390775" sldId="259"/>
            <ac:cxnSpMk id="15" creationId="{71A7A867-9130-35EA-70BA-61ACA93FB555}"/>
          </ac:cxnSpMkLst>
        </pc:cxnChg>
        <pc:cxnChg chg="add mod">
          <ac:chgData name="Harvey Smith" userId="df6693e4-daf1-4be4-9f62-2c4624416a53" providerId="ADAL" clId="{86BB5127-4FD5-403F-B87A-CE4B602042BC}" dt="2026-02-04T14:58:21.924" v="2267" actId="208"/>
          <ac:cxnSpMkLst>
            <pc:docMk/>
            <pc:sldMk cId="857390775" sldId="259"/>
            <ac:cxnSpMk id="31" creationId="{A06B62E7-0362-C58A-2169-B1E9D8E6252A}"/>
          </ac:cxnSpMkLst>
        </pc:cxnChg>
      </pc:sldChg>
      <pc:sldChg chg="addSp modSp mod modNotesTx">
        <pc:chgData name="Harvey Smith" userId="df6693e4-daf1-4be4-9f62-2c4624416a53" providerId="ADAL" clId="{86BB5127-4FD5-403F-B87A-CE4B602042BC}" dt="2026-02-05T11:56:05.469" v="2499" actId="1076"/>
        <pc:sldMkLst>
          <pc:docMk/>
          <pc:sldMk cId="74160714" sldId="265"/>
        </pc:sldMkLst>
        <pc:spChg chg="mod">
          <ac:chgData name="Harvey Smith" userId="df6693e4-daf1-4be4-9f62-2c4624416a53" providerId="ADAL" clId="{86BB5127-4FD5-403F-B87A-CE4B602042BC}" dt="2026-02-04T11:09:50.283" v="2072" actId="1076"/>
          <ac:spMkLst>
            <pc:docMk/>
            <pc:sldMk cId="74160714" sldId="265"/>
            <ac:spMk id="3" creationId="{B0237BEE-B300-F781-924A-4DABD9A9663A}"/>
          </ac:spMkLst>
        </pc:spChg>
        <pc:spChg chg="add mod">
          <ac:chgData name="Harvey Smith" userId="df6693e4-daf1-4be4-9f62-2c4624416a53" providerId="ADAL" clId="{86BB5127-4FD5-403F-B87A-CE4B602042BC}" dt="2026-02-04T11:06:02.955" v="2048" actId="571"/>
          <ac:spMkLst>
            <pc:docMk/>
            <pc:sldMk cId="74160714" sldId="265"/>
            <ac:spMk id="4" creationId="{5F636CF1-6C30-5EC1-9B34-EFA00A813DA7}"/>
          </ac:spMkLst>
        </pc:spChg>
        <pc:spChg chg="mod">
          <ac:chgData name="Harvey Smith" userId="df6693e4-daf1-4be4-9f62-2c4624416a53" providerId="ADAL" clId="{86BB5127-4FD5-403F-B87A-CE4B602042BC}" dt="2026-02-04T11:08:26.939" v="2055" actId="1076"/>
          <ac:spMkLst>
            <pc:docMk/>
            <pc:sldMk cId="74160714" sldId="265"/>
            <ac:spMk id="6" creationId="{E69FAE91-F989-6A71-7A9C-A07F94B23507}"/>
          </ac:spMkLst>
        </pc:spChg>
        <pc:spChg chg="mod">
          <ac:chgData name="Harvey Smith" userId="df6693e4-daf1-4be4-9f62-2c4624416a53" providerId="ADAL" clId="{86BB5127-4FD5-403F-B87A-CE4B602042BC}" dt="2026-02-04T11:09:41.714" v="2069" actId="14100"/>
          <ac:spMkLst>
            <pc:docMk/>
            <pc:sldMk cId="74160714" sldId="265"/>
            <ac:spMk id="9" creationId="{EEA9A0DB-E19B-9CB0-A72E-4E893DE6FCB3}"/>
          </ac:spMkLst>
        </pc:spChg>
        <pc:spChg chg="mod">
          <ac:chgData name="Harvey Smith" userId="df6693e4-daf1-4be4-9f62-2c4624416a53" providerId="ADAL" clId="{86BB5127-4FD5-403F-B87A-CE4B602042BC}" dt="2026-02-04T11:09:09.351" v="2068" actId="14100"/>
          <ac:spMkLst>
            <pc:docMk/>
            <pc:sldMk cId="74160714" sldId="265"/>
            <ac:spMk id="10" creationId="{D18C7FE9-75E2-C521-527E-FE8C96CE2A4E}"/>
          </ac:spMkLst>
        </pc:spChg>
        <pc:spChg chg="add mod">
          <ac:chgData name="Harvey Smith" userId="df6693e4-daf1-4be4-9f62-2c4624416a53" providerId="ADAL" clId="{86BB5127-4FD5-403F-B87A-CE4B602042BC}" dt="2026-02-04T11:06:02.955" v="2048" actId="571"/>
          <ac:spMkLst>
            <pc:docMk/>
            <pc:sldMk cId="74160714" sldId="265"/>
            <ac:spMk id="13" creationId="{A0753D28-ED05-0999-9EF7-A346CCFAB021}"/>
          </ac:spMkLst>
        </pc:spChg>
        <pc:picChg chg="mod">
          <ac:chgData name="Harvey Smith" userId="df6693e4-daf1-4be4-9f62-2c4624416a53" providerId="ADAL" clId="{86BB5127-4FD5-403F-B87A-CE4B602042BC}" dt="2026-02-05T11:56:05.469" v="2499" actId="1076"/>
          <ac:picMkLst>
            <pc:docMk/>
            <pc:sldMk cId="74160714" sldId="265"/>
            <ac:picMk id="2" creationId="{2117A0F7-0D34-E689-EB2F-4E338F4BE0C3}"/>
          </ac:picMkLst>
        </pc:picChg>
        <pc:picChg chg="mod">
          <ac:chgData name="Harvey Smith" userId="df6693e4-daf1-4be4-9f62-2c4624416a53" providerId="ADAL" clId="{86BB5127-4FD5-403F-B87A-CE4B602042BC}" dt="2026-02-04T14:35:44.426" v="2130" actId="1582"/>
          <ac:picMkLst>
            <pc:docMk/>
            <pc:sldMk cId="74160714" sldId="265"/>
            <ac:picMk id="5" creationId="{E789B4C6-6EB6-E5B0-9DE3-25BD2836549C}"/>
          </ac:picMkLst>
        </pc:picChg>
        <pc:picChg chg="add mod">
          <ac:chgData name="Harvey Smith" userId="df6693e4-daf1-4be4-9f62-2c4624416a53" providerId="ADAL" clId="{86BB5127-4FD5-403F-B87A-CE4B602042BC}" dt="2026-02-04T11:06:02.955" v="2048" actId="571"/>
          <ac:picMkLst>
            <pc:docMk/>
            <pc:sldMk cId="74160714" sldId="265"/>
            <ac:picMk id="7" creationId="{7334472D-A92D-3015-62F3-29D411D1A824}"/>
          </ac:picMkLst>
        </pc:picChg>
        <pc:picChg chg="mod modCrop">
          <ac:chgData name="Harvey Smith" userId="df6693e4-daf1-4be4-9f62-2c4624416a53" providerId="ADAL" clId="{86BB5127-4FD5-403F-B87A-CE4B602042BC}" dt="2026-02-04T14:35:44.426" v="2130" actId="1582"/>
          <ac:picMkLst>
            <pc:docMk/>
            <pc:sldMk cId="74160714" sldId="265"/>
            <ac:picMk id="8" creationId="{56EFFE05-DE8C-BCF5-0B4A-A6B95355A5D5}"/>
          </ac:picMkLst>
        </pc:picChg>
        <pc:picChg chg="mod">
          <ac:chgData name="Harvey Smith" userId="df6693e4-daf1-4be4-9f62-2c4624416a53" providerId="ADAL" clId="{86BB5127-4FD5-403F-B87A-CE4B602042BC}" dt="2026-02-04T14:35:44.426" v="2130" actId="1582"/>
          <ac:picMkLst>
            <pc:docMk/>
            <pc:sldMk cId="74160714" sldId="265"/>
            <ac:picMk id="11" creationId="{F96C52F5-D535-8714-BDC6-DC8B1CF3A6F6}"/>
          </ac:picMkLst>
        </pc:picChg>
        <pc:picChg chg="add mod">
          <ac:chgData name="Harvey Smith" userId="df6693e4-daf1-4be4-9f62-2c4624416a53" providerId="ADAL" clId="{86BB5127-4FD5-403F-B87A-CE4B602042BC}" dt="2026-02-04T11:06:02.955" v="2048" actId="571"/>
          <ac:picMkLst>
            <pc:docMk/>
            <pc:sldMk cId="74160714" sldId="265"/>
            <ac:picMk id="12" creationId="{1C29C8C0-21F2-56EB-5389-FAE8D9F420B7}"/>
          </ac:picMkLst>
        </pc:picChg>
      </pc:sldChg>
      <pc:sldChg chg="addSp modSp mod">
        <pc:chgData name="Harvey Smith" userId="df6693e4-daf1-4be4-9f62-2c4624416a53" providerId="ADAL" clId="{86BB5127-4FD5-403F-B87A-CE4B602042BC}" dt="2026-02-04T14:34:05.925" v="2128" actId="1076"/>
        <pc:sldMkLst>
          <pc:docMk/>
          <pc:sldMk cId="2618047266" sldId="273"/>
        </pc:sldMkLst>
        <pc:spChg chg="mod">
          <ac:chgData name="Harvey Smith" userId="df6693e4-daf1-4be4-9f62-2c4624416a53" providerId="ADAL" clId="{86BB5127-4FD5-403F-B87A-CE4B602042BC}" dt="2026-02-04T14:32:53.979" v="2113" actId="20577"/>
          <ac:spMkLst>
            <pc:docMk/>
            <pc:sldMk cId="2618047266" sldId="273"/>
            <ac:spMk id="2" creationId="{472C3C55-C8C0-0674-26BA-B9CA841D297B}"/>
          </ac:spMkLst>
        </pc:spChg>
        <pc:spChg chg="mod">
          <ac:chgData name="Harvey Smith" userId="df6693e4-daf1-4be4-9f62-2c4624416a53" providerId="ADAL" clId="{86BB5127-4FD5-403F-B87A-CE4B602042BC}" dt="2026-02-04T11:18:25.181" v="2075" actId="14100"/>
          <ac:spMkLst>
            <pc:docMk/>
            <pc:sldMk cId="2618047266" sldId="273"/>
            <ac:spMk id="7" creationId="{E1260E55-A7D3-47E9-CDD3-015B46AB5DB7}"/>
          </ac:spMkLst>
        </pc:spChg>
        <pc:spChg chg="mod">
          <ac:chgData name="Harvey Smith" userId="df6693e4-daf1-4be4-9f62-2c4624416a53" providerId="ADAL" clId="{86BB5127-4FD5-403F-B87A-CE4B602042BC}" dt="2026-02-04T11:18:22.628" v="2074" actId="14100"/>
          <ac:spMkLst>
            <pc:docMk/>
            <pc:sldMk cId="2618047266" sldId="273"/>
            <ac:spMk id="9" creationId="{B777E67D-C160-6ABD-2A3F-37E3CBCD1CCC}"/>
          </ac:spMkLst>
        </pc:spChg>
        <pc:spChg chg="mod">
          <ac:chgData name="Harvey Smith" userId="df6693e4-daf1-4be4-9f62-2c4624416a53" providerId="ADAL" clId="{86BB5127-4FD5-403F-B87A-CE4B602042BC}" dt="2026-02-04T10:56:46.999" v="1937" actId="14100"/>
          <ac:spMkLst>
            <pc:docMk/>
            <pc:sldMk cId="2618047266" sldId="273"/>
            <ac:spMk id="11" creationId="{1A765819-C435-24A9-2526-21981C25CB13}"/>
          </ac:spMkLst>
        </pc:spChg>
        <pc:spChg chg="mod">
          <ac:chgData name="Harvey Smith" userId="df6693e4-daf1-4be4-9f62-2c4624416a53" providerId="ADAL" clId="{86BB5127-4FD5-403F-B87A-CE4B602042BC}" dt="2026-02-04T10:57:13.313" v="1945" actId="1076"/>
          <ac:spMkLst>
            <pc:docMk/>
            <pc:sldMk cId="2618047266" sldId="273"/>
            <ac:spMk id="13" creationId="{442C8FB5-4CE7-FA7F-5757-0B993EEBD6F6}"/>
          </ac:spMkLst>
        </pc:spChg>
        <pc:picChg chg="mod">
          <ac:chgData name="Harvey Smith" userId="df6693e4-daf1-4be4-9f62-2c4624416a53" providerId="ADAL" clId="{86BB5127-4FD5-403F-B87A-CE4B602042BC}" dt="2026-02-04T10:56:09.868" v="1923" actId="1076"/>
          <ac:picMkLst>
            <pc:docMk/>
            <pc:sldMk cId="2618047266" sldId="273"/>
            <ac:picMk id="6" creationId="{58C11C47-4000-FE2F-F387-5552387FE02F}"/>
          </ac:picMkLst>
        </pc:picChg>
        <pc:picChg chg="mod">
          <ac:chgData name="Harvey Smith" userId="df6693e4-daf1-4be4-9f62-2c4624416a53" providerId="ADAL" clId="{86BB5127-4FD5-403F-B87A-CE4B602042BC}" dt="2026-02-04T14:34:05.925" v="2128" actId="1076"/>
          <ac:picMkLst>
            <pc:docMk/>
            <pc:sldMk cId="2618047266" sldId="273"/>
            <ac:picMk id="8" creationId="{0268BD4C-2790-27B0-F9FE-BD1530C31296}"/>
          </ac:picMkLst>
        </pc:picChg>
        <pc:picChg chg="mod">
          <ac:chgData name="Harvey Smith" userId="df6693e4-daf1-4be4-9f62-2c4624416a53" providerId="ADAL" clId="{86BB5127-4FD5-403F-B87A-CE4B602042BC}" dt="2026-02-04T10:56:12.788" v="1924" actId="1076"/>
          <ac:picMkLst>
            <pc:docMk/>
            <pc:sldMk cId="2618047266" sldId="273"/>
            <ac:picMk id="10" creationId="{45FACC9D-A2C6-EE4D-E1E3-407F4AA906C7}"/>
          </ac:picMkLst>
        </pc:picChg>
        <pc:picChg chg="mod">
          <ac:chgData name="Harvey Smith" userId="df6693e4-daf1-4be4-9f62-2c4624416a53" providerId="ADAL" clId="{86BB5127-4FD5-403F-B87A-CE4B602042BC}" dt="2026-02-04T10:56:49.531" v="1938" actId="1076"/>
          <ac:picMkLst>
            <pc:docMk/>
            <pc:sldMk cId="2618047266" sldId="273"/>
            <ac:picMk id="12" creationId="{6668B1ED-BBC9-69C6-EAEF-D012938D0757}"/>
          </ac:picMkLst>
        </pc:picChg>
      </pc:sldChg>
      <pc:sldChg chg="addSp delSp modSp mod">
        <pc:chgData name="Harvey Smith" userId="df6693e4-daf1-4be4-9f62-2c4624416a53" providerId="ADAL" clId="{86BB5127-4FD5-403F-B87A-CE4B602042BC}" dt="2026-02-04T14:41:23.038" v="2147" actId="1582"/>
        <pc:sldMkLst>
          <pc:docMk/>
          <pc:sldMk cId="2761171536" sldId="274"/>
        </pc:sldMkLst>
        <pc:spChg chg="add mod">
          <ac:chgData name="Harvey Smith" userId="df6693e4-daf1-4be4-9f62-2c4624416a53" providerId="ADAL" clId="{86BB5127-4FD5-403F-B87A-CE4B602042BC}" dt="2026-02-04T11:04:59.909" v="2038" actId="1076"/>
          <ac:spMkLst>
            <pc:docMk/>
            <pc:sldMk cId="2761171536" sldId="274"/>
            <ac:spMk id="3" creationId="{258A1630-E94C-6C01-0EBC-3209A52C8CAB}"/>
          </ac:spMkLst>
        </pc:spChg>
        <pc:spChg chg="mod">
          <ac:chgData name="Harvey Smith" userId="df6693e4-daf1-4be4-9f62-2c4624416a53" providerId="ADAL" clId="{86BB5127-4FD5-403F-B87A-CE4B602042BC}" dt="2026-02-04T11:05:02.381" v="2039" actId="1076"/>
          <ac:spMkLst>
            <pc:docMk/>
            <pc:sldMk cId="2761171536" sldId="274"/>
            <ac:spMk id="8" creationId="{BB335A3B-868F-7F48-A4A3-FEFF68A84300}"/>
          </ac:spMkLst>
        </pc:spChg>
        <pc:spChg chg="del mod">
          <ac:chgData name="Harvey Smith" userId="df6693e4-daf1-4be4-9f62-2c4624416a53" providerId="ADAL" clId="{86BB5127-4FD5-403F-B87A-CE4B602042BC}" dt="2026-02-04T11:03:58.867" v="2019" actId="478"/>
          <ac:spMkLst>
            <pc:docMk/>
            <pc:sldMk cId="2761171536" sldId="274"/>
            <ac:spMk id="9" creationId="{59AFB0B8-25AF-90A3-24B2-BF1311942770}"/>
          </ac:spMkLst>
        </pc:spChg>
        <pc:spChg chg="mod">
          <ac:chgData name="Harvey Smith" userId="df6693e4-daf1-4be4-9f62-2c4624416a53" providerId="ADAL" clId="{86BB5127-4FD5-403F-B87A-CE4B602042BC}" dt="2026-02-04T11:04:53.046" v="2037" actId="1076"/>
          <ac:spMkLst>
            <pc:docMk/>
            <pc:sldMk cId="2761171536" sldId="274"/>
            <ac:spMk id="11" creationId="{DA9FECF6-9339-B426-D534-4B82C82D5F24}"/>
          </ac:spMkLst>
        </pc:spChg>
        <pc:spChg chg="mod">
          <ac:chgData name="Harvey Smith" userId="df6693e4-daf1-4be4-9f62-2c4624416a53" providerId="ADAL" clId="{86BB5127-4FD5-403F-B87A-CE4B602042BC}" dt="2026-02-04T11:05:42.245" v="2043" actId="1076"/>
          <ac:spMkLst>
            <pc:docMk/>
            <pc:sldMk cId="2761171536" sldId="274"/>
            <ac:spMk id="13" creationId="{C4338165-36AE-DC73-63F1-D5F384818466}"/>
          </ac:spMkLst>
        </pc:spChg>
        <pc:picChg chg="add mod">
          <ac:chgData name="Harvey Smith" userId="df6693e4-daf1-4be4-9f62-2c4624416a53" providerId="ADAL" clId="{86BB5127-4FD5-403F-B87A-CE4B602042BC}" dt="2026-02-04T14:41:23.038" v="2147" actId="1582"/>
          <ac:picMkLst>
            <pc:docMk/>
            <pc:sldMk cId="2761171536" sldId="274"/>
            <ac:picMk id="2" creationId="{53879C5F-31A7-DE98-9A38-CD59087F3A11}"/>
          </ac:picMkLst>
        </pc:picChg>
        <pc:picChg chg="mod">
          <ac:chgData name="Harvey Smith" userId="df6693e4-daf1-4be4-9f62-2c4624416a53" providerId="ADAL" clId="{86BB5127-4FD5-403F-B87A-CE4B602042BC}" dt="2026-02-04T14:41:23.038" v="2147" actId="1582"/>
          <ac:picMkLst>
            <pc:docMk/>
            <pc:sldMk cId="2761171536" sldId="274"/>
            <ac:picMk id="6" creationId="{65E9E49D-333B-C9A8-7572-F1584D33A2F7}"/>
          </ac:picMkLst>
        </pc:picChg>
        <pc:picChg chg="del mod">
          <ac:chgData name="Harvey Smith" userId="df6693e4-daf1-4be4-9f62-2c4624416a53" providerId="ADAL" clId="{86BB5127-4FD5-403F-B87A-CE4B602042BC}" dt="2026-02-04T11:03:58.867" v="2019" actId="478"/>
          <ac:picMkLst>
            <pc:docMk/>
            <pc:sldMk cId="2761171536" sldId="274"/>
            <ac:picMk id="7" creationId="{23C12091-A8A5-7648-3677-422164598362}"/>
          </ac:picMkLst>
        </pc:picChg>
        <pc:picChg chg="mod">
          <ac:chgData name="Harvey Smith" userId="df6693e4-daf1-4be4-9f62-2c4624416a53" providerId="ADAL" clId="{86BB5127-4FD5-403F-B87A-CE4B602042BC}" dt="2026-02-04T14:41:23.038" v="2147" actId="1582"/>
          <ac:picMkLst>
            <pc:docMk/>
            <pc:sldMk cId="2761171536" sldId="274"/>
            <ac:picMk id="10" creationId="{E9F05A87-13AC-1DEA-51BC-07D5BAF79FB3}"/>
          </ac:picMkLst>
        </pc:picChg>
        <pc:picChg chg="mod">
          <ac:chgData name="Harvey Smith" userId="df6693e4-daf1-4be4-9f62-2c4624416a53" providerId="ADAL" clId="{86BB5127-4FD5-403F-B87A-CE4B602042BC}" dt="2026-02-04T14:41:23.038" v="2147" actId="1582"/>
          <ac:picMkLst>
            <pc:docMk/>
            <pc:sldMk cId="2761171536" sldId="274"/>
            <ac:picMk id="12" creationId="{01EA3966-60A2-DB46-B281-5D5F602BF801}"/>
          </ac:picMkLst>
        </pc:picChg>
      </pc:sldChg>
      <pc:sldChg chg="addSp modSp mod modNotesTx">
        <pc:chgData name="Harvey Smith" userId="df6693e4-daf1-4be4-9f62-2c4624416a53" providerId="ADAL" clId="{86BB5127-4FD5-403F-B87A-CE4B602042BC}" dt="2026-02-04T15:05:29.354" v="2374" actId="1076"/>
        <pc:sldMkLst>
          <pc:docMk/>
          <pc:sldMk cId="1138897853" sldId="275"/>
        </pc:sldMkLst>
        <pc:spChg chg="mod">
          <ac:chgData name="Harvey Smith" userId="df6693e4-daf1-4be4-9f62-2c4624416a53" providerId="ADAL" clId="{86BB5127-4FD5-403F-B87A-CE4B602042BC}" dt="2026-02-04T15:05:18.583" v="2371" actId="1076"/>
          <ac:spMkLst>
            <pc:docMk/>
            <pc:sldMk cId="1138897853" sldId="275"/>
            <ac:spMk id="3" creationId="{E628C760-B8FC-74FA-1D3B-2CD77ECFB340}"/>
          </ac:spMkLst>
        </pc:spChg>
        <pc:spChg chg="mod">
          <ac:chgData name="Harvey Smith" userId="df6693e4-daf1-4be4-9f62-2c4624416a53" providerId="ADAL" clId="{86BB5127-4FD5-403F-B87A-CE4B602042BC}" dt="2026-02-04T15:01:24.123" v="2368" actId="20577"/>
          <ac:spMkLst>
            <pc:docMk/>
            <pc:sldMk cId="1138897853" sldId="275"/>
            <ac:spMk id="5" creationId="{8059D499-BBC8-BAF9-074A-5FFB8C2CBC90}"/>
          </ac:spMkLst>
        </pc:spChg>
        <pc:spChg chg="mod">
          <ac:chgData name="Harvey Smith" userId="df6693e4-daf1-4be4-9f62-2c4624416a53" providerId="ADAL" clId="{86BB5127-4FD5-403F-B87A-CE4B602042BC}" dt="2026-02-04T15:05:24.800" v="2373" actId="1076"/>
          <ac:spMkLst>
            <pc:docMk/>
            <pc:sldMk cId="1138897853" sldId="275"/>
            <ac:spMk id="9" creationId="{1E3895E6-5219-ED55-28D0-0EE9DBB1954F}"/>
          </ac:spMkLst>
        </pc:spChg>
        <pc:grpChg chg="add mod">
          <ac:chgData name="Harvey Smith" userId="df6693e4-daf1-4be4-9f62-2c4624416a53" providerId="ADAL" clId="{86BB5127-4FD5-403F-B87A-CE4B602042BC}" dt="2026-02-04T15:00:06.019" v="2274" actId="14100"/>
          <ac:grpSpMkLst>
            <pc:docMk/>
            <pc:sldMk cId="1138897853" sldId="275"/>
            <ac:grpSpMk id="7" creationId="{43C84045-EEC4-D145-94B9-3971789ED37C}"/>
          </ac:grpSpMkLst>
        </pc:grpChg>
        <pc:picChg chg="mod">
          <ac:chgData name="Harvey Smith" userId="df6693e4-daf1-4be4-9f62-2c4624416a53" providerId="ADAL" clId="{86BB5127-4FD5-403F-B87A-CE4B602042BC}" dt="2026-02-04T15:05:29.354" v="2374" actId="1076"/>
          <ac:picMkLst>
            <pc:docMk/>
            <pc:sldMk cId="1138897853" sldId="275"/>
            <ac:picMk id="2" creationId="{909655FC-E7B2-2965-30C6-ADFE9461887F}"/>
          </ac:picMkLst>
        </pc:picChg>
        <pc:picChg chg="mod">
          <ac:chgData name="Harvey Smith" userId="df6693e4-daf1-4be4-9f62-2c4624416a53" providerId="ADAL" clId="{86BB5127-4FD5-403F-B87A-CE4B602042BC}" dt="2026-02-04T14:36:48.614" v="2133" actId="1582"/>
          <ac:picMkLst>
            <pc:docMk/>
            <pc:sldMk cId="1138897853" sldId="275"/>
            <ac:picMk id="4" creationId="{32F08EDD-9567-A5F7-5EA3-A78ABC90FF6B}"/>
          </ac:picMkLst>
        </pc:picChg>
        <pc:picChg chg="mod">
          <ac:chgData name="Harvey Smith" userId="df6693e4-daf1-4be4-9f62-2c4624416a53" providerId="ADAL" clId="{86BB5127-4FD5-403F-B87A-CE4B602042BC}" dt="2026-02-04T15:00:51.625" v="2352" actId="1035"/>
          <ac:picMkLst>
            <pc:docMk/>
            <pc:sldMk cId="1138897853" sldId="275"/>
            <ac:picMk id="6" creationId="{8CCB2122-719A-663A-8986-2CBCB9794A39}"/>
          </ac:picMkLst>
        </pc:picChg>
        <pc:picChg chg="mod">
          <ac:chgData name="Harvey Smith" userId="df6693e4-daf1-4be4-9f62-2c4624416a53" providerId="ADAL" clId="{86BB5127-4FD5-403F-B87A-CE4B602042BC}" dt="2026-02-04T14:36:48.614" v="2133" actId="1582"/>
          <ac:picMkLst>
            <pc:docMk/>
            <pc:sldMk cId="1138897853" sldId="275"/>
            <ac:picMk id="8" creationId="{96AB1D7B-6C2C-373D-08E8-F80220926892}"/>
          </ac:picMkLst>
        </pc:picChg>
        <pc:picChg chg="add mod">
          <ac:chgData name="Harvey Smith" userId="df6693e4-daf1-4be4-9f62-2c4624416a53" providerId="ADAL" clId="{86BB5127-4FD5-403F-B87A-CE4B602042BC}" dt="2026-02-04T14:36:45.442" v="2132" actId="571"/>
          <ac:picMkLst>
            <pc:docMk/>
            <pc:sldMk cId="1138897853" sldId="275"/>
            <ac:picMk id="10" creationId="{D295C92B-5291-F3FC-603A-8B6E9F624898}"/>
          </ac:picMkLst>
        </pc:picChg>
        <pc:picChg chg="add mod">
          <ac:chgData name="Harvey Smith" userId="df6693e4-daf1-4be4-9f62-2c4624416a53" providerId="ADAL" clId="{86BB5127-4FD5-403F-B87A-CE4B602042BC}" dt="2026-02-04T11:01:46.933" v="2014" actId="571"/>
          <ac:picMkLst>
            <pc:docMk/>
            <pc:sldMk cId="1138897853" sldId="275"/>
            <ac:picMk id="10" creationId="{DE460C26-B165-482F-3B08-AA839C07BC76}"/>
          </ac:picMkLst>
        </pc:picChg>
        <pc:picChg chg="add mod">
          <ac:chgData name="Harvey Smith" userId="df6693e4-daf1-4be4-9f62-2c4624416a53" providerId="ADAL" clId="{86BB5127-4FD5-403F-B87A-CE4B602042BC}" dt="2026-02-04T11:01:46.933" v="2014" actId="571"/>
          <ac:picMkLst>
            <pc:docMk/>
            <pc:sldMk cId="1138897853" sldId="275"/>
            <ac:picMk id="11" creationId="{1A5BD91E-D70B-0F45-C936-62A7586BB04C}"/>
          </ac:picMkLst>
        </pc:picChg>
        <pc:picChg chg="add mod">
          <ac:chgData name="Harvey Smith" userId="df6693e4-daf1-4be4-9f62-2c4624416a53" providerId="ADAL" clId="{86BB5127-4FD5-403F-B87A-CE4B602042BC}" dt="2026-02-04T14:36:45.442" v="2132" actId="571"/>
          <ac:picMkLst>
            <pc:docMk/>
            <pc:sldMk cId="1138897853" sldId="275"/>
            <ac:picMk id="11" creationId="{1C1771A5-60C8-42D9-D986-083D6B00D72F}"/>
          </ac:picMkLst>
        </pc:picChg>
        <pc:picChg chg="add mod">
          <ac:chgData name="Harvey Smith" userId="df6693e4-daf1-4be4-9f62-2c4624416a53" providerId="ADAL" clId="{86BB5127-4FD5-403F-B87A-CE4B602042BC}" dt="2026-02-04T14:36:45.442" v="2132" actId="571"/>
          <ac:picMkLst>
            <pc:docMk/>
            <pc:sldMk cId="1138897853" sldId="275"/>
            <ac:picMk id="12" creationId="{C0DBC257-48BD-4C6B-6B0E-04DAD1DBD047}"/>
          </ac:picMkLst>
        </pc:picChg>
      </pc:sldChg>
      <pc:sldChg chg="addSp delSp modSp mod modNotesTx">
        <pc:chgData name="Harvey Smith" userId="df6693e4-daf1-4be4-9f62-2c4624416a53" providerId="ADAL" clId="{86BB5127-4FD5-403F-B87A-CE4B602042BC}" dt="2026-02-04T14:41:38.802" v="2152" actId="1582"/>
        <pc:sldMkLst>
          <pc:docMk/>
          <pc:sldMk cId="1500767853" sldId="276"/>
        </pc:sldMkLst>
        <pc:spChg chg="mod">
          <ac:chgData name="Harvey Smith" userId="df6693e4-daf1-4be4-9f62-2c4624416a53" providerId="ADAL" clId="{86BB5127-4FD5-403F-B87A-CE4B602042BC}" dt="2026-02-04T10:58:03.738" v="1950" actId="1076"/>
          <ac:spMkLst>
            <pc:docMk/>
            <pc:sldMk cId="1500767853" sldId="276"/>
            <ac:spMk id="9" creationId="{C3939220-A94E-748D-7AA9-1435F68809AF}"/>
          </ac:spMkLst>
        </pc:spChg>
        <pc:spChg chg="mod">
          <ac:chgData name="Harvey Smith" userId="df6693e4-daf1-4be4-9f62-2c4624416a53" providerId="ADAL" clId="{86BB5127-4FD5-403F-B87A-CE4B602042BC}" dt="2026-02-04T10:57:54.171" v="1949" actId="1076"/>
          <ac:spMkLst>
            <pc:docMk/>
            <pc:sldMk cId="1500767853" sldId="276"/>
            <ac:spMk id="10" creationId="{95DD7800-5C64-B732-2AA2-4278F779BF31}"/>
          </ac:spMkLst>
        </pc:spChg>
        <pc:picChg chg="mod">
          <ac:chgData name="Harvey Smith" userId="df6693e4-daf1-4be4-9f62-2c4624416a53" providerId="ADAL" clId="{86BB5127-4FD5-403F-B87A-CE4B602042BC}" dt="2026-02-04T14:41:38.802" v="2152" actId="1582"/>
          <ac:picMkLst>
            <pc:docMk/>
            <pc:sldMk cId="1500767853" sldId="276"/>
            <ac:picMk id="3" creationId="{2A42E1C8-2DC1-318D-7806-183E77309891}"/>
          </ac:picMkLst>
        </pc:picChg>
        <pc:picChg chg="mod">
          <ac:chgData name="Harvey Smith" userId="df6693e4-daf1-4be4-9f62-2c4624416a53" providerId="ADAL" clId="{86BB5127-4FD5-403F-B87A-CE4B602042BC}" dt="2026-02-04T14:36:57.871" v="2134" actId="1582"/>
          <ac:picMkLst>
            <pc:docMk/>
            <pc:sldMk cId="1500767853" sldId="276"/>
            <ac:picMk id="4" creationId="{DEF00F42-97E0-2D85-33F7-40D3EBAE57B8}"/>
          </ac:picMkLst>
        </pc:picChg>
        <pc:picChg chg="mod">
          <ac:chgData name="Harvey Smith" userId="df6693e4-daf1-4be4-9f62-2c4624416a53" providerId="ADAL" clId="{86BB5127-4FD5-403F-B87A-CE4B602042BC}" dt="2026-02-04T14:36:57.871" v="2134" actId="1582"/>
          <ac:picMkLst>
            <pc:docMk/>
            <pc:sldMk cId="1500767853" sldId="276"/>
            <ac:picMk id="7" creationId="{AE1623EB-DE4B-83E0-C238-7A1E6F22309D}"/>
          </ac:picMkLst>
        </pc:picChg>
      </pc:sldChg>
      <pc:sldChg chg="addSp delSp modSp mod">
        <pc:chgData name="Harvey Smith" userId="df6693e4-daf1-4be4-9f62-2c4624416a53" providerId="ADAL" clId="{86BB5127-4FD5-403F-B87A-CE4B602042BC}" dt="2026-02-04T14:37:11.958" v="2136" actId="1582"/>
        <pc:sldMkLst>
          <pc:docMk/>
          <pc:sldMk cId="1206959852" sldId="277"/>
        </pc:sldMkLst>
        <pc:spChg chg="mod">
          <ac:chgData name="Harvey Smith" userId="df6693e4-daf1-4be4-9f62-2c4624416a53" providerId="ADAL" clId="{86BB5127-4FD5-403F-B87A-CE4B602042BC}" dt="2026-02-04T10:58:40.763" v="1951" actId="14100"/>
          <ac:spMkLst>
            <pc:docMk/>
            <pc:sldMk cId="1206959852" sldId="277"/>
            <ac:spMk id="7" creationId="{8474EC7E-394A-0E88-C965-54A041D9B743}"/>
          </ac:spMkLst>
        </pc:spChg>
        <pc:spChg chg="mod">
          <ac:chgData name="Harvey Smith" userId="df6693e4-daf1-4be4-9f62-2c4624416a53" providerId="ADAL" clId="{86BB5127-4FD5-403F-B87A-CE4B602042BC}" dt="2026-02-04T10:58:40.763" v="1951" actId="14100"/>
          <ac:spMkLst>
            <pc:docMk/>
            <pc:sldMk cId="1206959852" sldId="277"/>
            <ac:spMk id="9" creationId="{360D8314-E0AB-2665-E899-9AE84D8F735E}"/>
          </ac:spMkLst>
        </pc:spChg>
        <pc:spChg chg="add mod">
          <ac:chgData name="Harvey Smith" userId="df6693e4-daf1-4be4-9f62-2c4624416a53" providerId="ADAL" clId="{86BB5127-4FD5-403F-B87A-CE4B602042BC}" dt="2026-01-07T10:16:03.853" v="1710" actId="20577"/>
          <ac:spMkLst>
            <pc:docMk/>
            <pc:sldMk cId="1206959852" sldId="277"/>
            <ac:spMk id="10" creationId="{53B3B86D-BD24-76CB-C85D-02CF5F3B74CE}"/>
          </ac:spMkLst>
        </pc:spChg>
        <pc:spChg chg="mod">
          <ac:chgData name="Harvey Smith" userId="df6693e4-daf1-4be4-9f62-2c4624416a53" providerId="ADAL" clId="{86BB5127-4FD5-403F-B87A-CE4B602042BC}" dt="2026-02-04T10:58:40.763" v="1951" actId="14100"/>
          <ac:spMkLst>
            <pc:docMk/>
            <pc:sldMk cId="1206959852" sldId="277"/>
            <ac:spMk id="11" creationId="{BA944C18-F0BE-E881-AC92-B6FB8B9ADB44}"/>
          </ac:spMkLst>
        </pc:spChg>
        <pc:picChg chg="add mod">
          <ac:chgData name="Harvey Smith" userId="df6693e4-daf1-4be4-9f62-2c4624416a53" providerId="ADAL" clId="{86BB5127-4FD5-403F-B87A-CE4B602042BC}" dt="2026-02-04T10:49:12.964" v="1851" actId="1076"/>
          <ac:picMkLst>
            <pc:docMk/>
            <pc:sldMk cId="1206959852" sldId="277"/>
            <ac:picMk id="2" creationId="{3A0D793E-16B3-2934-B19E-F80018C0E7D4}"/>
          </ac:picMkLst>
        </pc:picChg>
        <pc:picChg chg="mod">
          <ac:chgData name="Harvey Smith" userId="df6693e4-daf1-4be4-9f62-2c4624416a53" providerId="ADAL" clId="{86BB5127-4FD5-403F-B87A-CE4B602042BC}" dt="2026-02-04T14:37:11.958" v="2136" actId="1582"/>
          <ac:picMkLst>
            <pc:docMk/>
            <pc:sldMk cId="1206959852" sldId="277"/>
            <ac:picMk id="4" creationId="{A94A3C7D-3357-F6B2-FE6D-CCDE856AE327}"/>
          </ac:picMkLst>
        </pc:picChg>
        <pc:picChg chg="mod">
          <ac:chgData name="Harvey Smith" userId="df6693e4-daf1-4be4-9f62-2c4624416a53" providerId="ADAL" clId="{86BB5127-4FD5-403F-B87A-CE4B602042BC}" dt="2026-02-04T14:37:11.958" v="2136" actId="1582"/>
          <ac:picMkLst>
            <pc:docMk/>
            <pc:sldMk cId="1206959852" sldId="277"/>
            <ac:picMk id="5" creationId="{44429ADF-372C-5469-046D-7920EC97CAAD}"/>
          </ac:picMkLst>
        </pc:picChg>
        <pc:picChg chg="add mod">
          <ac:chgData name="Harvey Smith" userId="df6693e4-daf1-4be4-9f62-2c4624416a53" providerId="ADAL" clId="{86BB5127-4FD5-403F-B87A-CE4B602042BC}" dt="2026-02-04T14:37:11.958" v="2136" actId="1582"/>
          <ac:picMkLst>
            <pc:docMk/>
            <pc:sldMk cId="1206959852" sldId="277"/>
            <ac:picMk id="6" creationId="{24864200-14A3-B613-D892-354E58D68ADA}"/>
          </ac:picMkLst>
        </pc:picChg>
        <pc:picChg chg="mod">
          <ac:chgData name="Harvey Smith" userId="df6693e4-daf1-4be4-9f62-2c4624416a53" providerId="ADAL" clId="{86BB5127-4FD5-403F-B87A-CE4B602042BC}" dt="2026-02-04T14:37:11.958" v="2136" actId="1582"/>
          <ac:picMkLst>
            <pc:docMk/>
            <pc:sldMk cId="1206959852" sldId="277"/>
            <ac:picMk id="8" creationId="{B8B629E6-6862-EEDD-DD90-456293C0986F}"/>
          </ac:picMkLst>
        </pc:picChg>
        <pc:picChg chg="mod">
          <ac:chgData name="Harvey Smith" userId="df6693e4-daf1-4be4-9f62-2c4624416a53" providerId="ADAL" clId="{86BB5127-4FD5-403F-B87A-CE4B602042BC}" dt="2026-02-04T10:49:53.584" v="1858" actId="1035"/>
          <ac:picMkLst>
            <pc:docMk/>
            <pc:sldMk cId="1206959852" sldId="277"/>
            <ac:picMk id="13" creationId="{9BC0AFFF-4256-EE5E-005B-AEEC30188D47}"/>
          </ac:picMkLst>
        </pc:picChg>
      </pc:sldChg>
      <pc:sldChg chg="addSp modSp mod">
        <pc:chgData name="Harvey Smith" userId="df6693e4-daf1-4be4-9f62-2c4624416a53" providerId="ADAL" clId="{86BB5127-4FD5-403F-B87A-CE4B602042BC}" dt="2026-02-04T14:42:00.428" v="2156" actId="1076"/>
        <pc:sldMkLst>
          <pc:docMk/>
          <pc:sldMk cId="3148704456" sldId="278"/>
        </pc:sldMkLst>
        <pc:spChg chg="mod">
          <ac:chgData name="Harvey Smith" userId="df6693e4-daf1-4be4-9f62-2c4624416a53" providerId="ADAL" clId="{86BB5127-4FD5-403F-B87A-CE4B602042BC}" dt="2026-02-04T10:29:51.624" v="1843" actId="1076"/>
          <ac:spMkLst>
            <pc:docMk/>
            <pc:sldMk cId="3148704456" sldId="278"/>
            <ac:spMk id="11" creationId="{8FE6F1A6-84C1-AC85-232D-C9B8C0C5C085}"/>
          </ac:spMkLst>
        </pc:spChg>
        <pc:spChg chg="mod">
          <ac:chgData name="Harvey Smith" userId="df6693e4-daf1-4be4-9f62-2c4624416a53" providerId="ADAL" clId="{86BB5127-4FD5-403F-B87A-CE4B602042BC}" dt="2026-02-04T10:29:46.603" v="1842" actId="1076"/>
          <ac:spMkLst>
            <pc:docMk/>
            <pc:sldMk cId="3148704456" sldId="278"/>
            <ac:spMk id="12" creationId="{D6B62826-5B87-7E36-F2D3-6512D9CC37BC}"/>
          </ac:spMkLst>
        </pc:spChg>
        <pc:spChg chg="mod">
          <ac:chgData name="Harvey Smith" userId="df6693e4-daf1-4be4-9f62-2c4624416a53" providerId="ADAL" clId="{86BB5127-4FD5-403F-B87A-CE4B602042BC}" dt="2026-01-07T10:36:02.859" v="1736" actId="20577"/>
          <ac:spMkLst>
            <pc:docMk/>
            <pc:sldMk cId="3148704456" sldId="278"/>
            <ac:spMk id="13" creationId="{D066901C-08A6-ABC4-2B15-F091FA4F29FB}"/>
          </ac:spMkLst>
        </pc:spChg>
        <pc:picChg chg="mod">
          <ac:chgData name="Harvey Smith" userId="df6693e4-daf1-4be4-9f62-2c4624416a53" providerId="ADAL" clId="{86BB5127-4FD5-403F-B87A-CE4B602042BC}" dt="2026-02-04T14:41:55.588" v="2154" actId="1582"/>
          <ac:picMkLst>
            <pc:docMk/>
            <pc:sldMk cId="3148704456" sldId="278"/>
            <ac:picMk id="2" creationId="{CBEA496B-5B39-C503-3169-91DD042A9CB3}"/>
          </ac:picMkLst>
        </pc:picChg>
        <pc:picChg chg="mod">
          <ac:chgData name="Harvey Smith" userId="df6693e4-daf1-4be4-9f62-2c4624416a53" providerId="ADAL" clId="{86BB5127-4FD5-403F-B87A-CE4B602042BC}" dt="2026-02-04T14:41:55.588" v="2154" actId="1582"/>
          <ac:picMkLst>
            <pc:docMk/>
            <pc:sldMk cId="3148704456" sldId="278"/>
            <ac:picMk id="6" creationId="{56E1F2B8-3E06-CB08-D933-EF512B6951E0}"/>
          </ac:picMkLst>
        </pc:picChg>
        <pc:picChg chg="mod">
          <ac:chgData name="Harvey Smith" userId="df6693e4-daf1-4be4-9f62-2c4624416a53" providerId="ADAL" clId="{86BB5127-4FD5-403F-B87A-CE4B602042BC}" dt="2026-02-04T14:42:00.428" v="2156" actId="1076"/>
          <ac:picMkLst>
            <pc:docMk/>
            <pc:sldMk cId="3148704456" sldId="278"/>
            <ac:picMk id="7" creationId="{A1C6C242-7BA4-5635-BC0C-EB6067F4730B}"/>
          </ac:picMkLst>
        </pc:picChg>
        <pc:picChg chg="mod">
          <ac:chgData name="Harvey Smith" userId="df6693e4-daf1-4be4-9f62-2c4624416a53" providerId="ADAL" clId="{86BB5127-4FD5-403F-B87A-CE4B602042BC}" dt="2026-02-04T14:41:55.588" v="2154" actId="1582"/>
          <ac:picMkLst>
            <pc:docMk/>
            <pc:sldMk cId="3148704456" sldId="278"/>
            <ac:picMk id="8" creationId="{04EF73E9-FBD8-7C5A-B07F-F724FF4F153A}"/>
          </ac:picMkLst>
        </pc:picChg>
        <pc:picChg chg="mod">
          <ac:chgData name="Harvey Smith" userId="df6693e4-daf1-4be4-9f62-2c4624416a53" providerId="ADAL" clId="{86BB5127-4FD5-403F-B87A-CE4B602042BC}" dt="2026-02-04T14:41:55.588" v="2154" actId="1582"/>
          <ac:picMkLst>
            <pc:docMk/>
            <pc:sldMk cId="3148704456" sldId="278"/>
            <ac:picMk id="16" creationId="{50E442F8-328E-F7C8-2962-9DD1693F9DBD}"/>
          </ac:picMkLst>
        </pc:picChg>
      </pc:sldChg>
      <pc:sldChg chg="modSp mod">
        <pc:chgData name="Harvey Smith" userId="df6693e4-daf1-4be4-9f62-2c4624416a53" providerId="ADAL" clId="{86BB5127-4FD5-403F-B87A-CE4B602042BC}" dt="2026-02-04T14:59:29.953" v="2270" actId="1582"/>
        <pc:sldMkLst>
          <pc:docMk/>
          <pc:sldMk cId="3633737096" sldId="281"/>
        </pc:sldMkLst>
        <pc:picChg chg="mod">
          <ac:chgData name="Harvey Smith" userId="df6693e4-daf1-4be4-9f62-2c4624416a53" providerId="ADAL" clId="{86BB5127-4FD5-403F-B87A-CE4B602042BC}" dt="2026-02-04T14:59:29.953" v="2270" actId="1582"/>
          <ac:picMkLst>
            <pc:docMk/>
            <pc:sldMk cId="3633737096" sldId="281"/>
            <ac:picMk id="3" creationId="{5642B11A-FBC3-CEC6-AD19-54E3B6B6876F}"/>
          </ac:picMkLst>
        </pc:picChg>
      </pc:sldChg>
      <pc:sldChg chg="addSp modSp new mod">
        <pc:chgData name="Harvey Smith" userId="df6693e4-daf1-4be4-9f62-2c4624416a53" providerId="ADAL" clId="{86BB5127-4FD5-403F-B87A-CE4B602042BC}" dt="2026-02-04T14:43:17.273" v="2158" actId="1582"/>
        <pc:sldMkLst>
          <pc:docMk/>
          <pc:sldMk cId="317228661" sldId="283"/>
        </pc:sldMkLst>
        <pc:picChg chg="add mod">
          <ac:chgData name="Harvey Smith" userId="df6693e4-daf1-4be4-9f62-2c4624416a53" providerId="ADAL" clId="{86BB5127-4FD5-403F-B87A-CE4B602042BC}" dt="2026-02-04T14:43:17.273" v="2158" actId="1582"/>
          <ac:picMkLst>
            <pc:docMk/>
            <pc:sldMk cId="317228661" sldId="283"/>
            <ac:picMk id="3" creationId="{03EC342D-4E27-8D9E-7594-77A6DAA8F584}"/>
          </ac:picMkLst>
        </pc:picChg>
      </pc:sldChg>
      <pc:sldChg chg="modSp mod">
        <pc:chgData name="Harvey Smith" userId="df6693e4-daf1-4be4-9f62-2c4624416a53" providerId="ADAL" clId="{86BB5127-4FD5-403F-B87A-CE4B602042BC}" dt="2026-02-04T14:37:05.206" v="2135" actId="1582"/>
        <pc:sldMkLst>
          <pc:docMk/>
          <pc:sldMk cId="40894995" sldId="284"/>
        </pc:sldMkLst>
        <pc:picChg chg="mod">
          <ac:chgData name="Harvey Smith" userId="df6693e4-daf1-4be4-9f62-2c4624416a53" providerId="ADAL" clId="{86BB5127-4FD5-403F-B87A-CE4B602042BC}" dt="2026-02-04T14:37:05.206" v="2135" actId="1582"/>
          <ac:picMkLst>
            <pc:docMk/>
            <pc:sldMk cId="40894995" sldId="284"/>
            <ac:picMk id="5" creationId="{055ADE67-E9E0-7BD0-D437-7225A0994D7A}"/>
          </ac:picMkLst>
        </pc:picChg>
      </pc:sldChg>
      <pc:sldChg chg="addSp delSp modSp mod">
        <pc:chgData name="Harvey Smith" userId="df6693e4-daf1-4be4-9f62-2c4624416a53" providerId="ADAL" clId="{86BB5127-4FD5-403F-B87A-CE4B602042BC}" dt="2026-02-05T11:55:48.247" v="2498" actId="1582"/>
        <pc:sldMkLst>
          <pc:docMk/>
          <pc:sldMk cId="999654432" sldId="287"/>
        </pc:sldMkLst>
        <pc:spChg chg="add mod">
          <ac:chgData name="Harvey Smith" userId="df6693e4-daf1-4be4-9f62-2c4624416a53" providerId="ADAL" clId="{86BB5127-4FD5-403F-B87A-CE4B602042BC}" dt="2026-02-04T14:33:10.271" v="2119" actId="20577"/>
          <ac:spMkLst>
            <pc:docMk/>
            <pc:sldMk cId="999654432" sldId="287"/>
            <ac:spMk id="2" creationId="{4C419922-7554-C236-A165-A8B68A3CD327}"/>
          </ac:spMkLst>
        </pc:spChg>
        <pc:spChg chg="mod">
          <ac:chgData name="Harvey Smith" userId="df6693e4-daf1-4be4-9f62-2c4624416a53" providerId="ADAL" clId="{86BB5127-4FD5-403F-B87A-CE4B602042BC}" dt="2026-02-04T15:13:24.529" v="2412" actId="1076"/>
          <ac:spMkLst>
            <pc:docMk/>
            <pc:sldMk cId="999654432" sldId="287"/>
            <ac:spMk id="4" creationId="{22AACB9B-9493-D5D3-B4F3-BD576719BAE1}"/>
          </ac:spMkLst>
        </pc:spChg>
        <pc:spChg chg="mod">
          <ac:chgData name="Harvey Smith" userId="df6693e4-daf1-4be4-9f62-2c4624416a53" providerId="ADAL" clId="{86BB5127-4FD5-403F-B87A-CE4B602042BC}" dt="2026-02-04T15:13:19.930" v="2411" actId="1076"/>
          <ac:spMkLst>
            <pc:docMk/>
            <pc:sldMk cId="999654432" sldId="287"/>
            <ac:spMk id="7" creationId="{63E9E450-F6D7-E5B4-0571-93C218E501F9}"/>
          </ac:spMkLst>
        </pc:spChg>
        <pc:spChg chg="mod">
          <ac:chgData name="Harvey Smith" userId="df6693e4-daf1-4be4-9f62-2c4624416a53" providerId="ADAL" clId="{86BB5127-4FD5-403F-B87A-CE4B602042BC}" dt="2026-02-04T15:14:50.697" v="2430" actId="1076"/>
          <ac:spMkLst>
            <pc:docMk/>
            <pc:sldMk cId="999654432" sldId="287"/>
            <ac:spMk id="9" creationId="{64378135-2488-3CF8-0094-0CCEBDFB522D}"/>
          </ac:spMkLst>
        </pc:spChg>
        <pc:spChg chg="mod">
          <ac:chgData name="Harvey Smith" userId="df6693e4-daf1-4be4-9f62-2c4624416a53" providerId="ADAL" clId="{86BB5127-4FD5-403F-B87A-CE4B602042BC}" dt="2026-02-04T15:14:30.703" v="2428" actId="20577"/>
          <ac:spMkLst>
            <pc:docMk/>
            <pc:sldMk cId="999654432" sldId="287"/>
            <ac:spMk id="12" creationId="{F71BDB91-7FC2-8E61-D864-AEEB1621781A}"/>
          </ac:spMkLst>
        </pc:spChg>
        <pc:spChg chg="del">
          <ac:chgData name="Harvey Smith" userId="df6693e4-daf1-4be4-9f62-2c4624416a53" providerId="ADAL" clId="{86BB5127-4FD5-403F-B87A-CE4B602042BC}" dt="2026-02-04T14:33:07.032" v="2114" actId="478"/>
          <ac:spMkLst>
            <pc:docMk/>
            <pc:sldMk cId="999654432" sldId="287"/>
            <ac:spMk id="13" creationId="{DE92605E-0036-73D9-7C28-45481D4FD4C7}"/>
          </ac:spMkLst>
        </pc:spChg>
        <pc:picChg chg="mod">
          <ac:chgData name="Harvey Smith" userId="df6693e4-daf1-4be4-9f62-2c4624416a53" providerId="ADAL" clId="{86BB5127-4FD5-403F-B87A-CE4B602042BC}" dt="2026-02-04T14:41:11.514" v="2145" actId="1582"/>
          <ac:picMkLst>
            <pc:docMk/>
            <pc:sldMk cId="999654432" sldId="287"/>
            <ac:picMk id="3" creationId="{B9375A46-ABA0-B088-2DCC-554CD3BB29E2}"/>
          </ac:picMkLst>
        </pc:picChg>
        <pc:picChg chg="mod">
          <ac:chgData name="Harvey Smith" userId="df6693e4-daf1-4be4-9f62-2c4624416a53" providerId="ADAL" clId="{86BB5127-4FD5-403F-B87A-CE4B602042BC}" dt="2026-02-05T11:55:48.247" v="2498" actId="1582"/>
          <ac:picMkLst>
            <pc:docMk/>
            <pc:sldMk cId="999654432" sldId="287"/>
            <ac:picMk id="5" creationId="{71FA9466-2622-1D5E-2E29-86294226A4E2}"/>
          </ac:picMkLst>
        </pc:picChg>
        <pc:picChg chg="mod">
          <ac:chgData name="Harvey Smith" userId="df6693e4-daf1-4be4-9f62-2c4624416a53" providerId="ADAL" clId="{86BB5127-4FD5-403F-B87A-CE4B602042BC}" dt="2026-02-04T15:14:46.121" v="2429" actId="1076"/>
          <ac:picMkLst>
            <pc:docMk/>
            <pc:sldMk cId="999654432" sldId="287"/>
            <ac:picMk id="6" creationId="{A3972BB4-F4CC-6198-7D9C-D457C4D34817}"/>
          </ac:picMkLst>
        </pc:picChg>
        <pc:picChg chg="mod">
          <ac:chgData name="Harvey Smith" userId="df6693e4-daf1-4be4-9f62-2c4624416a53" providerId="ADAL" clId="{86BB5127-4FD5-403F-B87A-CE4B602042BC}" dt="2026-02-04T15:13:10.044" v="2409" actId="14100"/>
          <ac:picMkLst>
            <pc:docMk/>
            <pc:sldMk cId="999654432" sldId="287"/>
            <ac:picMk id="8" creationId="{BE44EE99-8462-55BB-E98D-DF51F829F4D4}"/>
          </ac:picMkLst>
        </pc:picChg>
        <pc:picChg chg="mod">
          <ac:chgData name="Harvey Smith" userId="df6693e4-daf1-4be4-9f62-2c4624416a53" providerId="ADAL" clId="{86BB5127-4FD5-403F-B87A-CE4B602042BC}" dt="2026-02-04T14:37:32.362" v="2138" actId="1582"/>
          <ac:picMkLst>
            <pc:docMk/>
            <pc:sldMk cId="999654432" sldId="287"/>
            <ac:picMk id="11" creationId="{C17421DA-1E11-AF85-46F5-8FEB1914EA2E}"/>
          </ac:picMkLst>
        </pc:picChg>
        <pc:picChg chg="mod">
          <ac:chgData name="Harvey Smith" userId="df6693e4-daf1-4be4-9f62-2c4624416a53" providerId="ADAL" clId="{86BB5127-4FD5-403F-B87A-CE4B602042BC}" dt="2026-02-04T15:13:43.189" v="2415" actId="1076"/>
          <ac:picMkLst>
            <pc:docMk/>
            <pc:sldMk cId="999654432" sldId="287"/>
            <ac:picMk id="15" creationId="{4397BC49-0CA1-A7B9-705A-10D49FB430CF}"/>
          </ac:picMkLst>
        </pc:picChg>
        <pc:picChg chg="mod">
          <ac:chgData name="Harvey Smith" userId="df6693e4-daf1-4be4-9f62-2c4624416a53" providerId="ADAL" clId="{86BB5127-4FD5-403F-B87A-CE4B602042BC}" dt="2026-02-04T15:13:02.554" v="2407" actId="1076"/>
          <ac:picMkLst>
            <pc:docMk/>
            <pc:sldMk cId="999654432" sldId="287"/>
            <ac:picMk id="17" creationId="{78635CB3-EDC8-2F4B-F3C8-979757E8AF92}"/>
          </ac:picMkLst>
        </pc:picChg>
      </pc:sldChg>
    </pc:docChg>
  </pc:docChgLst>
  <pc:docChgLst>
    <pc:chgData name="Arandip Phull" userId="406a053c-ecdb-4db8-b860-3fd22675620b" providerId="ADAL" clId="{748F85C1-9A2F-4EAA-91D2-736FCB7B2C5E}"/>
    <pc:docChg chg="modSld">
      <pc:chgData name="Arandip Phull" userId="406a053c-ecdb-4db8-b860-3fd22675620b" providerId="ADAL" clId="{748F85C1-9A2F-4EAA-91D2-736FCB7B2C5E}" dt="2026-02-05T09:48:43.495" v="7" actId="20577"/>
      <pc:docMkLst>
        <pc:docMk/>
      </pc:docMkLst>
      <pc:sldChg chg="modSp mod">
        <pc:chgData name="Arandip Phull" userId="406a053c-ecdb-4db8-b860-3fd22675620b" providerId="ADAL" clId="{748F85C1-9A2F-4EAA-91D2-736FCB7B2C5E}" dt="2026-02-05T09:48:43.495" v="7" actId="20577"/>
        <pc:sldMkLst>
          <pc:docMk/>
          <pc:sldMk cId="39374341" sldId="257"/>
        </pc:sldMkLst>
        <pc:spChg chg="mod">
          <ac:chgData name="Arandip Phull" userId="406a053c-ecdb-4db8-b860-3fd22675620b" providerId="ADAL" clId="{748F85C1-9A2F-4EAA-91D2-736FCB7B2C5E}" dt="2026-02-05T09:48:43.495" v="7" actId="20577"/>
          <ac:spMkLst>
            <pc:docMk/>
            <pc:sldMk cId="39374341" sldId="257"/>
            <ac:spMk id="4" creationId="{558E7DA9-AFA3-9988-ADB6-22AFF8B9C2FB}"/>
          </ac:spMkLst>
        </pc:spChg>
      </pc:sldChg>
      <pc:sldChg chg="modSp mod">
        <pc:chgData name="Arandip Phull" userId="406a053c-ecdb-4db8-b860-3fd22675620b" providerId="ADAL" clId="{748F85C1-9A2F-4EAA-91D2-736FCB7B2C5E}" dt="2026-02-04T14:41:16.463" v="0" actId="1076"/>
        <pc:sldMkLst>
          <pc:docMk/>
          <pc:sldMk cId="857390775" sldId="259"/>
        </pc:sldMkLst>
        <pc:spChg chg="mod">
          <ac:chgData name="Arandip Phull" userId="406a053c-ecdb-4db8-b860-3fd22675620b" providerId="ADAL" clId="{748F85C1-9A2F-4EAA-91D2-736FCB7B2C5E}" dt="2026-02-04T14:41:16.463" v="0" actId="1076"/>
          <ac:spMkLst>
            <pc:docMk/>
            <pc:sldMk cId="857390775" sldId="259"/>
            <ac:spMk id="2" creationId="{A7BF963D-DFBA-8AE3-9C05-55D439FDED3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3225"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100" y="0"/>
            <a:ext cx="2943225" cy="496888"/>
          </a:xfrm>
          <a:prstGeom prst="rect">
            <a:avLst/>
          </a:prstGeom>
        </p:spPr>
        <p:txBody>
          <a:bodyPr vert="horz" lIns="91440" tIns="45720" rIns="91440" bIns="45720" rtlCol="0"/>
          <a:lstStyle>
            <a:lvl1pPr algn="r">
              <a:defRPr sz="1200"/>
            </a:lvl1pPr>
          </a:lstStyle>
          <a:p>
            <a:fld id="{2FEFE08A-3A86-4D5D-B40B-B051D8B719C5}" type="datetimeFigureOut">
              <a:t>2/5/2026</a:t>
            </a:fld>
            <a:endParaRPr lang="en-US"/>
          </a:p>
        </p:txBody>
      </p:sp>
      <p:sp>
        <p:nvSpPr>
          <p:cNvPr id="4" name="Slide Image Placeholder 3"/>
          <p:cNvSpPr>
            <a:spLocks noGrp="1" noRot="1" noChangeAspect="1"/>
          </p:cNvSpPr>
          <p:nvPr>
            <p:ph type="sldImg" idx="2"/>
          </p:nvPr>
        </p:nvSpPr>
        <p:spPr>
          <a:xfrm>
            <a:off x="419100" y="1241425"/>
            <a:ext cx="5954713"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6788"/>
            <a:ext cx="5434013" cy="3908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163"/>
            <a:ext cx="2943225" cy="496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100" y="9428163"/>
            <a:ext cx="2943225" cy="496887"/>
          </a:xfrm>
          <a:prstGeom prst="rect">
            <a:avLst/>
          </a:prstGeom>
        </p:spPr>
        <p:txBody>
          <a:bodyPr vert="horz" lIns="91440" tIns="45720" rIns="91440" bIns="45720" rtlCol="0" anchor="b"/>
          <a:lstStyle>
            <a:lvl1pPr algn="r">
              <a:defRPr sz="1200"/>
            </a:lvl1pPr>
          </a:lstStyle>
          <a:p>
            <a:fld id="{DCC5CA66-7D79-49EE-80B6-462DD2B8427A}" type="slidenum">
              <a:t>‹#›</a:t>
            </a:fld>
            <a:endParaRPr lang="en-US"/>
          </a:p>
        </p:txBody>
      </p:sp>
    </p:spTree>
    <p:extLst>
      <p:ext uri="{BB962C8B-B14F-4D97-AF65-F5344CB8AC3E}">
        <p14:creationId xmlns:p14="http://schemas.microsoft.com/office/powerpoint/2010/main" val="341535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CC5CA66-7D79-49EE-80B6-462DD2B8427A}" type="slidenum">
              <a:rPr lang="en-GB" smtClean="0"/>
              <a:t>3</a:t>
            </a:fld>
            <a:endParaRPr lang="en-GB"/>
          </a:p>
        </p:txBody>
      </p:sp>
    </p:spTree>
    <p:extLst>
      <p:ext uri="{BB962C8B-B14F-4D97-AF65-F5344CB8AC3E}">
        <p14:creationId xmlns:p14="http://schemas.microsoft.com/office/powerpoint/2010/main" val="28455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CC5CA66-7D79-49EE-80B6-462DD2B8427A}" type="slidenum">
              <a:t>8</a:t>
            </a:fld>
            <a:endParaRPr lang="en-US"/>
          </a:p>
        </p:txBody>
      </p:sp>
    </p:spTree>
    <p:extLst>
      <p:ext uri="{BB962C8B-B14F-4D97-AF65-F5344CB8AC3E}">
        <p14:creationId xmlns:p14="http://schemas.microsoft.com/office/powerpoint/2010/main" val="21269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CC5CA66-7D79-49EE-80B6-462DD2B8427A}" type="slidenum">
              <a:t>9</a:t>
            </a:fld>
            <a:endParaRPr lang="en-US"/>
          </a:p>
        </p:txBody>
      </p:sp>
    </p:spTree>
    <p:extLst>
      <p:ext uri="{BB962C8B-B14F-4D97-AF65-F5344CB8AC3E}">
        <p14:creationId xmlns:p14="http://schemas.microsoft.com/office/powerpoint/2010/main" val="60822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CC5CA66-7D79-49EE-80B6-462DD2B8427A}" type="slidenum">
              <a:t>10</a:t>
            </a:fld>
            <a:endParaRPr lang="en-US"/>
          </a:p>
        </p:txBody>
      </p:sp>
    </p:spTree>
    <p:extLst>
      <p:ext uri="{BB962C8B-B14F-4D97-AF65-F5344CB8AC3E}">
        <p14:creationId xmlns:p14="http://schemas.microsoft.com/office/powerpoint/2010/main" val="3914863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CC5CA66-7D79-49EE-80B6-462DD2B8427A}" type="slidenum">
              <a:rPr lang="en-GB" smtClean="0"/>
              <a:t>11</a:t>
            </a:fld>
            <a:endParaRPr lang="en-GB"/>
          </a:p>
        </p:txBody>
      </p:sp>
    </p:spTree>
    <p:extLst>
      <p:ext uri="{BB962C8B-B14F-4D97-AF65-F5344CB8AC3E}">
        <p14:creationId xmlns:p14="http://schemas.microsoft.com/office/powerpoint/2010/main" val="136646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CC5CA66-7D79-49EE-80B6-462DD2B8427A}" type="slidenum">
              <a:rPr lang="en-GB" smtClean="0"/>
              <a:t>12</a:t>
            </a:fld>
            <a:endParaRPr lang="en-GB"/>
          </a:p>
        </p:txBody>
      </p:sp>
    </p:spTree>
    <p:extLst>
      <p:ext uri="{BB962C8B-B14F-4D97-AF65-F5344CB8AC3E}">
        <p14:creationId xmlns:p14="http://schemas.microsoft.com/office/powerpoint/2010/main" val="260536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CC5CA66-7D79-49EE-80B6-462DD2B8427A}" type="slidenum">
              <a:t>14</a:t>
            </a:fld>
            <a:endParaRPr lang="en-US"/>
          </a:p>
        </p:txBody>
      </p:sp>
    </p:spTree>
    <p:extLst>
      <p:ext uri="{BB962C8B-B14F-4D97-AF65-F5344CB8AC3E}">
        <p14:creationId xmlns:p14="http://schemas.microsoft.com/office/powerpoint/2010/main" val="1144832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a:ea typeface="Calibri"/>
                <a:cs typeface="Calibri"/>
              </a:rPr>
              <a:t>Mention in step 4 that an email is preferred in the username.</a:t>
            </a:r>
          </a:p>
          <a:p>
            <a:r>
              <a:rPr lang="en-US">
                <a:ea typeface="Calibri"/>
                <a:cs typeface="Calibri"/>
              </a:rPr>
              <a:t>Show a screenshot of when you are choosing a fleet to attach the user to.</a:t>
            </a:r>
          </a:p>
        </p:txBody>
      </p:sp>
      <p:sp>
        <p:nvSpPr>
          <p:cNvPr id="4" name="Slide Number Placeholder 3"/>
          <p:cNvSpPr>
            <a:spLocks noGrp="1"/>
          </p:cNvSpPr>
          <p:nvPr>
            <p:ph type="sldNum" sz="quarter" idx="5"/>
          </p:nvPr>
        </p:nvSpPr>
        <p:spPr/>
        <p:txBody>
          <a:bodyPr/>
          <a:lstStyle/>
          <a:p>
            <a:fld id="{DCC5CA66-7D79-49EE-80B6-462DD2B8427A}" type="slidenum">
              <a:t>16</a:t>
            </a:fld>
            <a:endParaRPr lang="en-US"/>
          </a:p>
        </p:txBody>
      </p:sp>
    </p:spTree>
    <p:extLst>
      <p:ext uri="{BB962C8B-B14F-4D97-AF65-F5344CB8AC3E}">
        <p14:creationId xmlns:p14="http://schemas.microsoft.com/office/powerpoint/2010/main" val="252810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D22302-4490-B3E9-0B1F-E258E5B7EFF6}"/>
              </a:ext>
            </a:extLst>
          </p:cNvPr>
          <p:cNvSpPr/>
          <p:nvPr userDrawn="1"/>
        </p:nvSpPr>
        <p:spPr>
          <a:xfrm>
            <a:off x="0" y="5883214"/>
            <a:ext cx="12192000" cy="974785"/>
          </a:xfrm>
          <a:prstGeom prst="rect">
            <a:avLst/>
          </a:prstGeom>
          <a:solidFill>
            <a:srgbClr val="EF89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215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378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7153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 black background with a black square&#10;&#10;AI-generated content may be incorrect.">
            <a:extLst>
              <a:ext uri="{FF2B5EF4-FFF2-40B4-BE49-F238E27FC236}">
                <a16:creationId xmlns:a16="http://schemas.microsoft.com/office/drawing/2014/main" id="{43E196C3-977B-ED02-EC74-B04B07663A3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56204" y="-133931"/>
            <a:ext cx="3412762" cy="1005199"/>
          </a:xfrm>
          <a:prstGeom prst="rect">
            <a:avLst/>
          </a:prstGeom>
        </p:spPr>
      </p:pic>
      <p:sp>
        <p:nvSpPr>
          <p:cNvPr id="8" name="TextBox 7">
            <a:extLst>
              <a:ext uri="{FF2B5EF4-FFF2-40B4-BE49-F238E27FC236}">
                <a16:creationId xmlns:a16="http://schemas.microsoft.com/office/drawing/2014/main" id="{5EB90CC6-B37D-4EF4-13A6-C9B7DEEDC071}"/>
              </a:ext>
            </a:extLst>
          </p:cNvPr>
          <p:cNvSpPr txBox="1"/>
          <p:nvPr userDrawn="1"/>
        </p:nvSpPr>
        <p:spPr>
          <a:xfrm>
            <a:off x="10147539" y="0"/>
            <a:ext cx="2044461" cy="430887"/>
          </a:xfrm>
          <a:prstGeom prst="rect">
            <a:avLst/>
          </a:prstGeom>
          <a:noFill/>
        </p:spPr>
        <p:txBody>
          <a:bodyPr wrap="square" rtlCol="0">
            <a:spAutoFit/>
          </a:bodyPr>
          <a:lstStyle/>
          <a:p>
            <a:pPr algn="r"/>
            <a:r>
              <a:rPr lang="en-US" sz="1050" kern="1200" spc="-6">
                <a:solidFill>
                  <a:srgbClr val="353535"/>
                </a:solidFill>
                <a:latin typeface="+mj-lt"/>
                <a:ea typeface="+mj-ea"/>
                <a:cs typeface="+mj-cs"/>
              </a:rPr>
              <a:t>Technical Support: </a:t>
            </a:r>
            <a:r>
              <a:rPr lang="en-GB" sz="1050" kern="1200" spc="-6">
                <a:solidFill>
                  <a:srgbClr val="353535"/>
                </a:solidFill>
                <a:latin typeface="+mj-lt"/>
                <a:ea typeface="+mj-ea"/>
                <a:cs typeface="+mj-cs"/>
              </a:rPr>
              <a:t>0121 353 3663</a:t>
            </a:r>
          </a:p>
          <a:p>
            <a:pPr algn="r"/>
            <a:r>
              <a:rPr lang="en-GB" sz="1050" kern="1200" spc="-6">
                <a:solidFill>
                  <a:srgbClr val="353535"/>
                </a:solidFill>
                <a:latin typeface="+mj-lt"/>
                <a:ea typeface="+mj-ea"/>
                <a:cs typeface="+mj-cs"/>
              </a:rPr>
              <a:t>technical@motormax.co.uk</a:t>
            </a:r>
          </a:p>
        </p:txBody>
      </p:sp>
    </p:spTree>
    <p:extLst>
      <p:ext uri="{BB962C8B-B14F-4D97-AF65-F5344CB8AC3E}">
        <p14:creationId xmlns:p14="http://schemas.microsoft.com/office/powerpoint/2010/main" val="3819193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EEEC16-2C7F-3DD2-AEE4-31E949F2FFEF}"/>
              </a:ext>
            </a:extLst>
          </p:cNvPr>
          <p:cNvGrpSpPr/>
          <p:nvPr/>
        </p:nvGrpSpPr>
        <p:grpSpPr>
          <a:xfrm>
            <a:off x="1300340" y="2527343"/>
            <a:ext cx="9591319" cy="901657"/>
            <a:chOff x="1490472" y="2527343"/>
            <a:chExt cx="9591319" cy="901657"/>
          </a:xfrm>
        </p:grpSpPr>
        <p:sp>
          <p:nvSpPr>
            <p:cNvPr id="6" name="object 4">
              <a:extLst>
                <a:ext uri="{FF2B5EF4-FFF2-40B4-BE49-F238E27FC236}">
                  <a16:creationId xmlns:a16="http://schemas.microsoft.com/office/drawing/2014/main" id="{2A86E8FC-7D2E-8096-D5AD-1AB07D8A4834}"/>
                </a:ext>
              </a:extLst>
            </p:cNvPr>
            <p:cNvSpPr txBox="1">
              <a:spLocks/>
            </p:cNvSpPr>
            <p:nvPr/>
          </p:nvSpPr>
          <p:spPr>
            <a:xfrm>
              <a:off x="5887999" y="2527343"/>
              <a:ext cx="5193792" cy="901657"/>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ts val="7634"/>
                </a:lnSpc>
                <a:spcBef>
                  <a:spcPts val="95"/>
                </a:spcBef>
              </a:pPr>
              <a:r>
                <a:rPr lang="en-US" spc="-10">
                  <a:solidFill>
                    <a:srgbClr val="353535"/>
                  </a:solidFill>
                  <a:latin typeface="Bahnschrift" panose="020B0502040204020203" pitchFamily="34" charset="0"/>
                </a:rPr>
                <a:t>Platform Guide</a:t>
              </a:r>
            </a:p>
          </p:txBody>
        </p:sp>
        <p:pic>
          <p:nvPicPr>
            <p:cNvPr id="1026" name="Picture 2">
              <a:extLst>
                <a:ext uri="{FF2B5EF4-FFF2-40B4-BE49-F238E27FC236}">
                  <a16:creationId xmlns:a16="http://schemas.microsoft.com/office/drawing/2014/main" id="{D0BBFEF3-8BF8-7EBF-DA22-292FADEA4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472" y="2644990"/>
              <a:ext cx="4444721" cy="7344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671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32F08EDD-9567-A5F7-5EA3-A78ABC90F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40" y="4376142"/>
            <a:ext cx="3787147" cy="1562568"/>
          </a:xfrm>
          <a:prstGeom prst="roundRect">
            <a:avLst>
              <a:gd name="adj" fmla="val 3793"/>
            </a:avLst>
          </a:prstGeom>
          <a:ln w="6350">
            <a:solidFill>
              <a:srgbClr val="EF8903"/>
            </a:solidFill>
          </a:ln>
        </p:spPr>
      </p:pic>
      <p:grpSp>
        <p:nvGrpSpPr>
          <p:cNvPr id="7" name="Group 6">
            <a:extLst>
              <a:ext uri="{FF2B5EF4-FFF2-40B4-BE49-F238E27FC236}">
                <a16:creationId xmlns:a16="http://schemas.microsoft.com/office/drawing/2014/main" id="{43C84045-EEC4-D145-94B9-3971789ED37C}"/>
              </a:ext>
            </a:extLst>
          </p:cNvPr>
          <p:cNvGrpSpPr/>
          <p:nvPr/>
        </p:nvGrpSpPr>
        <p:grpSpPr>
          <a:xfrm>
            <a:off x="4135193" y="3875023"/>
            <a:ext cx="1889759" cy="2457468"/>
            <a:chOff x="9982930" y="-3280695"/>
            <a:chExt cx="2188242" cy="6857041"/>
          </a:xfrm>
        </p:grpSpPr>
        <p:sp>
          <p:nvSpPr>
            <p:cNvPr id="5" name="object 3">
              <a:extLst>
                <a:ext uri="{FF2B5EF4-FFF2-40B4-BE49-F238E27FC236}">
                  <a16:creationId xmlns:a16="http://schemas.microsoft.com/office/drawing/2014/main" id="{8059D499-BBC8-BAF9-074A-5FFB8C2CBC90}"/>
                </a:ext>
              </a:extLst>
            </p:cNvPr>
            <p:cNvSpPr txBox="1">
              <a:spLocks/>
            </p:cNvSpPr>
            <p:nvPr/>
          </p:nvSpPr>
          <p:spPr>
            <a:xfrm>
              <a:off x="9982930" y="-3280695"/>
              <a:ext cx="2188242" cy="6857041"/>
            </a:xfrm>
            <a:prstGeom prst="rect">
              <a:avLst/>
            </a:prstGeom>
          </p:spPr>
          <p:txBody>
            <a:bodyPr vert="horz" wrap="square" lIns="0" tIns="12065" rIns="0" bIns="0" rtlCol="0"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10</a:t>
              </a:r>
            </a:p>
            <a:p>
              <a:pPr marL="12700" marR="5080">
                <a:lnSpc>
                  <a:spcPts val="1980"/>
                </a:lnSpc>
                <a:spcBef>
                  <a:spcPts val="35"/>
                </a:spcBef>
              </a:pPr>
              <a:r>
                <a:rPr lang="en-GB" sz="1400">
                  <a:latin typeface="Bahnschrift" panose="020B0502040204020203" pitchFamily="34" charset="0"/>
                  <a:cs typeface="Graphie Book"/>
                </a:rPr>
                <a:t>By clicking on the footage in the video library. You can quick share this video via a web-link by pressing      n   on the top right of this menu.   </a:t>
              </a:r>
            </a:p>
          </p:txBody>
        </p:sp>
        <p:pic>
          <p:nvPicPr>
            <p:cNvPr id="6" name="Picture 5">
              <a:extLst>
                <a:ext uri="{FF2B5EF4-FFF2-40B4-BE49-F238E27FC236}">
                  <a16:creationId xmlns:a16="http://schemas.microsoft.com/office/drawing/2014/main" id="{8CCB2122-719A-663A-8986-2CBCB9794A39}"/>
                </a:ext>
              </a:extLst>
            </p:cNvPr>
            <p:cNvPicPr>
              <a:picLocks noChangeAspect="1"/>
            </p:cNvPicPr>
            <p:nvPr/>
          </p:nvPicPr>
          <p:blipFill>
            <a:blip r:embed="rId4"/>
            <a:stretch>
              <a:fillRect/>
            </a:stretch>
          </p:blipFill>
          <p:spPr>
            <a:xfrm>
              <a:off x="9982930" y="2324777"/>
              <a:ext cx="263152" cy="557527"/>
            </a:xfrm>
            <a:prstGeom prst="rect">
              <a:avLst/>
            </a:prstGeom>
            <a:solidFill>
              <a:schemeClr val="bg1"/>
            </a:solidFill>
          </p:spPr>
        </p:pic>
      </p:grpSp>
      <p:pic>
        <p:nvPicPr>
          <p:cNvPr id="2" name="Picture 1" descr="A video screen shot of a vehicle&#10;&#10;AI-generated content may be incorrect.">
            <a:extLst>
              <a:ext uri="{FF2B5EF4-FFF2-40B4-BE49-F238E27FC236}">
                <a16:creationId xmlns:a16="http://schemas.microsoft.com/office/drawing/2014/main" id="{909655FC-E7B2-2965-30C6-ADFE94618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35" y="724243"/>
            <a:ext cx="2807956" cy="2591081"/>
          </a:xfrm>
          <a:prstGeom prst="roundRect">
            <a:avLst>
              <a:gd name="adj" fmla="val 2736"/>
            </a:avLst>
          </a:prstGeom>
          <a:ln w="6350">
            <a:solidFill>
              <a:srgbClr val="EF8903"/>
            </a:solidFill>
          </a:ln>
        </p:spPr>
      </p:pic>
      <p:sp>
        <p:nvSpPr>
          <p:cNvPr id="3" name="object 3">
            <a:extLst>
              <a:ext uri="{FF2B5EF4-FFF2-40B4-BE49-F238E27FC236}">
                <a16:creationId xmlns:a16="http://schemas.microsoft.com/office/drawing/2014/main" id="{E628C760-B8FC-74FA-1D3B-2CD77ECFB340}"/>
              </a:ext>
            </a:extLst>
          </p:cNvPr>
          <p:cNvSpPr txBox="1">
            <a:spLocks/>
          </p:cNvSpPr>
          <p:nvPr/>
        </p:nvSpPr>
        <p:spPr>
          <a:xfrm>
            <a:off x="4173873" y="722009"/>
            <a:ext cx="1889760" cy="2970429"/>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9	</a:t>
            </a:r>
          </a:p>
          <a:p>
            <a:pPr marL="12700" marR="5080">
              <a:lnSpc>
                <a:spcPts val="1980"/>
              </a:lnSpc>
              <a:spcBef>
                <a:spcPts val="35"/>
              </a:spcBef>
            </a:pPr>
            <a:r>
              <a:rPr lang="en-GB" sz="1400">
                <a:latin typeface="Bahnschrift" panose="020B0502040204020203" pitchFamily="34" charset="0"/>
                <a:cs typeface="Graphie Book"/>
              </a:rPr>
              <a:t>Once this footage has downloaded to the Video Library. You can download this footage to your computer by pressing the File button in the bottom right. </a:t>
            </a:r>
          </a:p>
          <a:p>
            <a:pPr marL="12700" marR="5080">
              <a:lnSpc>
                <a:spcPts val="1980"/>
              </a:lnSpc>
              <a:spcBef>
                <a:spcPts val="35"/>
              </a:spcBef>
            </a:pPr>
            <a:endParaRPr lang="en-GB" sz="1400">
              <a:latin typeface="Bahnschrift" panose="020B0502040204020203" pitchFamily="34" charset="0"/>
              <a:cs typeface="Graphie Book"/>
            </a:endParaRPr>
          </a:p>
        </p:txBody>
      </p:sp>
      <p:pic>
        <p:nvPicPr>
          <p:cNvPr id="8" name="Picture 7">
            <a:extLst>
              <a:ext uri="{FF2B5EF4-FFF2-40B4-BE49-F238E27FC236}">
                <a16:creationId xmlns:a16="http://schemas.microsoft.com/office/drawing/2014/main" id="{96AB1D7B-6C2C-373D-08E8-F80220926892}"/>
              </a:ext>
            </a:extLst>
          </p:cNvPr>
          <p:cNvPicPr>
            <a:picLocks noChangeAspect="1"/>
          </p:cNvPicPr>
          <p:nvPr/>
        </p:nvPicPr>
        <p:blipFill>
          <a:blip r:embed="rId6"/>
          <a:stretch>
            <a:fillRect/>
          </a:stretch>
        </p:blipFill>
        <p:spPr>
          <a:xfrm>
            <a:off x="6214872" y="728712"/>
            <a:ext cx="3066288" cy="2586612"/>
          </a:xfrm>
          <a:prstGeom prst="roundRect">
            <a:avLst>
              <a:gd name="adj" fmla="val 3124"/>
            </a:avLst>
          </a:prstGeom>
          <a:ln w="6350">
            <a:solidFill>
              <a:srgbClr val="EF8903"/>
            </a:solidFill>
          </a:ln>
        </p:spPr>
      </p:pic>
      <p:sp>
        <p:nvSpPr>
          <p:cNvPr id="9" name="object 3">
            <a:extLst>
              <a:ext uri="{FF2B5EF4-FFF2-40B4-BE49-F238E27FC236}">
                <a16:creationId xmlns:a16="http://schemas.microsoft.com/office/drawing/2014/main" id="{1E3895E6-5219-ED55-28D0-0EE9DBB1954F}"/>
              </a:ext>
            </a:extLst>
          </p:cNvPr>
          <p:cNvSpPr txBox="1">
            <a:spLocks/>
          </p:cNvSpPr>
          <p:nvPr/>
        </p:nvSpPr>
        <p:spPr>
          <a:xfrm>
            <a:off x="9855127" y="722009"/>
            <a:ext cx="2013785" cy="450931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11	</a:t>
            </a:r>
          </a:p>
          <a:p>
            <a:pPr marL="12700" marR="5080">
              <a:lnSpc>
                <a:spcPts val="1980"/>
              </a:lnSpc>
              <a:spcBef>
                <a:spcPts val="35"/>
              </a:spcBef>
            </a:pPr>
            <a:r>
              <a:rPr lang="en-GB" sz="1400">
                <a:latin typeface="Bahnschrift" panose="020B0502040204020203" pitchFamily="34" charset="0"/>
                <a:cs typeface="Graphie Book"/>
              </a:rPr>
              <a:t>When quick-sharing the footage, you will be asked if you have a desired expiration time and as to whether it needs to be password protected. If you are sending this information to third parties, please remember to send them the password too.</a:t>
            </a:r>
          </a:p>
          <a:p>
            <a:pPr marL="12700" marR="5080">
              <a:lnSpc>
                <a:spcPts val="1980"/>
              </a:lnSpc>
              <a:spcBef>
                <a:spcPts val="35"/>
              </a:spcBef>
            </a:pPr>
            <a:r>
              <a:rPr lang="en-GB" sz="1400">
                <a:latin typeface="Bahnschrift" panose="020B0502040204020203" pitchFamily="34" charset="0"/>
                <a:cs typeface="Graphie Book"/>
              </a:rPr>
              <a:t>If you press the copy link button, you will be given a URL to send to someone.</a:t>
            </a:r>
          </a:p>
        </p:txBody>
      </p:sp>
    </p:spTree>
    <p:extLst>
      <p:ext uri="{BB962C8B-B14F-4D97-AF65-F5344CB8AC3E}">
        <p14:creationId xmlns:p14="http://schemas.microsoft.com/office/powerpoint/2010/main" val="1138897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600774C-3D79-C18E-CF4A-71F8A8246466}"/>
              </a:ext>
            </a:extLst>
          </p:cNvPr>
          <p:cNvSpPr txBox="1">
            <a:spLocks/>
          </p:cNvSpPr>
          <p:nvPr/>
        </p:nvSpPr>
        <p:spPr>
          <a:xfrm>
            <a:off x="-213359" y="2529587"/>
            <a:ext cx="6202680" cy="899413"/>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ts val="7634"/>
              </a:lnSpc>
              <a:spcBef>
                <a:spcPts val="95"/>
              </a:spcBef>
            </a:pPr>
            <a:r>
              <a:rPr lang="en-GB" spc="-25">
                <a:solidFill>
                  <a:srgbClr val="353535"/>
                </a:solidFill>
              </a:rPr>
              <a:t>Adding Fleets</a:t>
            </a:r>
          </a:p>
        </p:txBody>
      </p:sp>
      <p:pic>
        <p:nvPicPr>
          <p:cNvPr id="4" name="Content Placeholder 6">
            <a:extLst>
              <a:ext uri="{FF2B5EF4-FFF2-40B4-BE49-F238E27FC236}">
                <a16:creationId xmlns:a16="http://schemas.microsoft.com/office/drawing/2014/main" id="{F3675D49-17C7-7F28-066A-AFB57003FCD2}"/>
              </a:ext>
            </a:extLst>
          </p:cNvPr>
          <p:cNvPicPr>
            <a:picLocks noChangeAspect="1"/>
          </p:cNvPicPr>
          <p:nvPr/>
        </p:nvPicPr>
        <p:blipFill>
          <a:blip r:embed="rId3"/>
          <a:stretch>
            <a:fillRect/>
          </a:stretch>
        </p:blipFill>
        <p:spPr>
          <a:xfrm>
            <a:off x="6202681" y="1705703"/>
            <a:ext cx="5369584" cy="2967803"/>
          </a:xfrm>
          <a:prstGeom prst="roundRect">
            <a:avLst>
              <a:gd name="adj" fmla="val 3671"/>
            </a:avLst>
          </a:prstGeom>
          <a:ln w="19050">
            <a:solidFill>
              <a:srgbClr val="EF8903"/>
            </a:solidFill>
          </a:ln>
        </p:spPr>
      </p:pic>
    </p:spTree>
    <p:extLst>
      <p:ext uri="{BB962C8B-B14F-4D97-AF65-F5344CB8AC3E}">
        <p14:creationId xmlns:p14="http://schemas.microsoft.com/office/powerpoint/2010/main" val="272882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E1623EB-DE4B-83E0-C238-7A1E6F22309D}"/>
              </a:ext>
            </a:extLst>
          </p:cNvPr>
          <p:cNvPicPr>
            <a:picLocks noGrp="1" noChangeAspect="1"/>
          </p:cNvPicPr>
          <p:nvPr>
            <p:ph sz="quarter" idx="4294967295"/>
          </p:nvPr>
        </p:nvPicPr>
        <p:blipFill>
          <a:blip r:embed="rId3"/>
          <a:srcRect r="30285"/>
          <a:stretch>
            <a:fillRect/>
          </a:stretch>
        </p:blipFill>
        <p:spPr>
          <a:xfrm>
            <a:off x="368808" y="4253287"/>
            <a:ext cx="2491776" cy="1975498"/>
          </a:xfrm>
          <a:prstGeom prst="roundRect">
            <a:avLst>
              <a:gd name="adj" fmla="val 3671"/>
            </a:avLst>
          </a:prstGeom>
          <a:ln w="6350">
            <a:solidFill>
              <a:srgbClr val="EF8903"/>
            </a:solidFill>
          </a:ln>
        </p:spPr>
      </p:pic>
      <p:sp>
        <p:nvSpPr>
          <p:cNvPr id="9" name="object 3">
            <a:extLst>
              <a:ext uri="{FF2B5EF4-FFF2-40B4-BE49-F238E27FC236}">
                <a16:creationId xmlns:a16="http://schemas.microsoft.com/office/drawing/2014/main" id="{C3939220-A94E-748D-7AA9-1435F68809AF}"/>
              </a:ext>
            </a:extLst>
          </p:cNvPr>
          <p:cNvSpPr txBox="1">
            <a:spLocks/>
          </p:cNvSpPr>
          <p:nvPr/>
        </p:nvSpPr>
        <p:spPr>
          <a:xfrm>
            <a:off x="3366553" y="953026"/>
            <a:ext cx="1596912" cy="2457468"/>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a:t>
            </a:r>
          </a:p>
          <a:p>
            <a:pPr marL="12700" marR="5080">
              <a:lnSpc>
                <a:spcPts val="1980"/>
              </a:lnSpc>
              <a:spcBef>
                <a:spcPts val="35"/>
              </a:spcBef>
            </a:pPr>
            <a:r>
              <a:rPr lang="en-GB" sz="1400">
                <a:solidFill>
                  <a:srgbClr val="000000"/>
                </a:solidFill>
                <a:latin typeface="Bahnschrift" panose="020B0502040204020203" pitchFamily="34" charset="0"/>
                <a:cs typeface="Graphie Book"/>
              </a:rPr>
              <a:t>Under Basic Data on the left there will be options for Vehicle and Fleet. Select the Fleet option under basic data.</a:t>
            </a:r>
            <a:endParaRPr lang="en-GB" sz="1400">
              <a:latin typeface="Bahnschrift" panose="020B0502040204020203" pitchFamily="34" charset="0"/>
              <a:cs typeface="Graphie Book"/>
            </a:endParaRPr>
          </a:p>
        </p:txBody>
      </p:sp>
      <p:sp>
        <p:nvSpPr>
          <p:cNvPr id="10" name="object 3">
            <a:extLst>
              <a:ext uri="{FF2B5EF4-FFF2-40B4-BE49-F238E27FC236}">
                <a16:creationId xmlns:a16="http://schemas.microsoft.com/office/drawing/2014/main" id="{95DD7800-5C64-B732-2AA2-4278F779BF31}"/>
              </a:ext>
            </a:extLst>
          </p:cNvPr>
          <p:cNvSpPr txBox="1">
            <a:spLocks/>
          </p:cNvSpPr>
          <p:nvPr/>
        </p:nvSpPr>
        <p:spPr>
          <a:xfrm>
            <a:off x="3348229" y="4518851"/>
            <a:ext cx="1872995" cy="1444370"/>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2</a:t>
            </a:r>
          </a:p>
          <a:p>
            <a:pPr marL="12700" marR="5080">
              <a:lnSpc>
                <a:spcPts val="1980"/>
              </a:lnSpc>
              <a:spcBef>
                <a:spcPts val="35"/>
              </a:spcBef>
            </a:pPr>
            <a:r>
              <a:rPr lang="en-GB" sz="1400">
                <a:solidFill>
                  <a:srgbClr val="000000"/>
                </a:solidFill>
                <a:latin typeface="Bahnschrift" panose="020B0502040204020203" pitchFamily="34" charset="0"/>
                <a:cs typeface="Graphie Book"/>
              </a:rPr>
              <a:t>When inside the Fleet tab. You will need to press the add button.</a:t>
            </a:r>
            <a:endParaRPr lang="en-GB" sz="1400">
              <a:latin typeface="Bahnschrift" panose="020B0502040204020203" pitchFamily="34" charset="0"/>
              <a:cs typeface="Graphie Book"/>
            </a:endParaRPr>
          </a:p>
        </p:txBody>
      </p:sp>
      <p:sp>
        <p:nvSpPr>
          <p:cNvPr id="11" name="object 3">
            <a:extLst>
              <a:ext uri="{FF2B5EF4-FFF2-40B4-BE49-F238E27FC236}">
                <a16:creationId xmlns:a16="http://schemas.microsoft.com/office/drawing/2014/main" id="{E5D20243-6462-A77D-1736-8F16A97E902C}"/>
              </a:ext>
            </a:extLst>
          </p:cNvPr>
          <p:cNvSpPr txBox="1">
            <a:spLocks/>
          </p:cNvSpPr>
          <p:nvPr/>
        </p:nvSpPr>
        <p:spPr>
          <a:xfrm>
            <a:off x="8910792" y="953026"/>
            <a:ext cx="2491776" cy="3226909"/>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3</a:t>
            </a:r>
          </a:p>
          <a:p>
            <a:pPr marL="12700" marR="5080">
              <a:lnSpc>
                <a:spcPts val="1980"/>
              </a:lnSpc>
              <a:spcBef>
                <a:spcPts val="35"/>
              </a:spcBef>
            </a:pPr>
            <a:r>
              <a:rPr lang="en-GB" sz="1400">
                <a:solidFill>
                  <a:srgbClr val="000000"/>
                </a:solidFill>
                <a:latin typeface="Bahnschrift" panose="020B0502040204020203" pitchFamily="34" charset="0"/>
                <a:cs typeface="Graphie Book"/>
              </a:rPr>
              <a:t>Under Superior Fleet you will need to assign a new fleet to your desired parent fleet. If you are an installer, this will likely be the highest fleet you have access to. </a:t>
            </a:r>
          </a:p>
          <a:p>
            <a:pPr marL="12700" marR="5080">
              <a:lnSpc>
                <a:spcPts val="1980"/>
              </a:lnSpc>
              <a:spcBef>
                <a:spcPts val="35"/>
              </a:spcBef>
            </a:pPr>
            <a:r>
              <a:rPr lang="en-GB" sz="1400">
                <a:solidFill>
                  <a:srgbClr val="000000"/>
                </a:solidFill>
                <a:latin typeface="Bahnschrift" panose="020B0502040204020203" pitchFamily="34" charset="0"/>
                <a:cs typeface="Graphie Book"/>
              </a:rPr>
              <a:t>The Fleet name will need to be added while the Address and the Remarks are not mandatory.</a:t>
            </a:r>
            <a:endParaRPr lang="en-GB" sz="1400">
              <a:latin typeface="Bahnschrift" panose="020B0502040204020203" pitchFamily="34" charset="0"/>
              <a:cs typeface="Graphie Book"/>
            </a:endParaRPr>
          </a:p>
        </p:txBody>
      </p:sp>
      <p:pic>
        <p:nvPicPr>
          <p:cNvPr id="4" name="Content Placeholder 4">
            <a:extLst>
              <a:ext uri="{FF2B5EF4-FFF2-40B4-BE49-F238E27FC236}">
                <a16:creationId xmlns:a16="http://schemas.microsoft.com/office/drawing/2014/main" id="{DEF00F42-97E0-2D85-33F7-40D3EBAE57B8}"/>
              </a:ext>
            </a:extLst>
          </p:cNvPr>
          <p:cNvPicPr>
            <a:picLocks noGrp="1" noChangeAspect="1"/>
          </p:cNvPicPr>
          <p:nvPr>
            <p:ph sz="quarter" idx="4294967295"/>
          </p:nvPr>
        </p:nvPicPr>
        <p:blipFill>
          <a:blip r:embed="rId4"/>
          <a:srcRect r="78302" b="15912"/>
          <a:stretch>
            <a:fillRect/>
          </a:stretch>
        </p:blipFill>
        <p:spPr>
          <a:xfrm>
            <a:off x="6185268" y="647383"/>
            <a:ext cx="2330692" cy="3605904"/>
          </a:xfrm>
          <a:prstGeom prst="roundRect">
            <a:avLst>
              <a:gd name="adj" fmla="val 3485"/>
            </a:avLst>
          </a:prstGeom>
          <a:ln w="6350">
            <a:solidFill>
              <a:srgbClr val="EF8903"/>
            </a:solidFill>
          </a:ln>
        </p:spPr>
      </p:pic>
      <p:pic>
        <p:nvPicPr>
          <p:cNvPr id="3" name="Picture 2">
            <a:extLst>
              <a:ext uri="{FF2B5EF4-FFF2-40B4-BE49-F238E27FC236}">
                <a16:creationId xmlns:a16="http://schemas.microsoft.com/office/drawing/2014/main" id="{2A42E1C8-2DC1-318D-7806-183E77309891}"/>
              </a:ext>
            </a:extLst>
          </p:cNvPr>
          <p:cNvPicPr>
            <a:picLocks noChangeAspect="1"/>
          </p:cNvPicPr>
          <p:nvPr/>
        </p:nvPicPr>
        <p:blipFill>
          <a:blip r:embed="rId5"/>
          <a:stretch>
            <a:fillRect/>
          </a:stretch>
        </p:blipFill>
        <p:spPr>
          <a:xfrm>
            <a:off x="726725" y="1032103"/>
            <a:ext cx="1775942" cy="3068754"/>
          </a:xfrm>
          <a:prstGeom prst="roundRect">
            <a:avLst>
              <a:gd name="adj" fmla="val 5870"/>
            </a:avLst>
          </a:prstGeom>
          <a:ln w="6350">
            <a:solidFill>
              <a:srgbClr val="EF8903"/>
            </a:solidFill>
          </a:ln>
        </p:spPr>
      </p:pic>
      <p:sp>
        <p:nvSpPr>
          <p:cNvPr id="5" name="TextBox 4">
            <a:extLst>
              <a:ext uri="{FF2B5EF4-FFF2-40B4-BE49-F238E27FC236}">
                <a16:creationId xmlns:a16="http://schemas.microsoft.com/office/drawing/2014/main" id="{766835AE-0088-897C-272F-703C7F259A57}"/>
              </a:ext>
            </a:extLst>
          </p:cNvPr>
          <p:cNvSpPr txBox="1"/>
          <p:nvPr/>
        </p:nvSpPr>
        <p:spPr>
          <a:xfrm>
            <a:off x="3026664" y="163270"/>
            <a:ext cx="1596912" cy="369332"/>
          </a:xfrm>
          <a:prstGeom prst="rect">
            <a:avLst/>
          </a:prstGeom>
          <a:noFill/>
        </p:spPr>
        <p:txBody>
          <a:bodyPr wrap="none" rtlCol="0">
            <a:spAutoFit/>
          </a:bodyPr>
          <a:lstStyle/>
          <a:p>
            <a:r>
              <a:rPr lang="en-GB">
                <a:latin typeface="Bahnschrift" panose="020B0502040204020203" pitchFamily="34" charset="0"/>
              </a:rPr>
              <a:t>Adding Fleets</a:t>
            </a:r>
          </a:p>
        </p:txBody>
      </p:sp>
    </p:spTree>
    <p:extLst>
      <p:ext uri="{BB962C8B-B14F-4D97-AF65-F5344CB8AC3E}">
        <p14:creationId xmlns:p14="http://schemas.microsoft.com/office/powerpoint/2010/main" val="1500767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4E1E0529-55DB-1822-C3FC-E4CFF7DDF3DD}"/>
              </a:ext>
            </a:extLst>
          </p:cNvPr>
          <p:cNvSpPr txBox="1">
            <a:spLocks/>
          </p:cNvSpPr>
          <p:nvPr/>
        </p:nvSpPr>
        <p:spPr>
          <a:xfrm>
            <a:off x="-213359" y="2529587"/>
            <a:ext cx="6202680" cy="899413"/>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ts val="7634"/>
              </a:lnSpc>
              <a:spcBef>
                <a:spcPts val="95"/>
              </a:spcBef>
            </a:pPr>
            <a:r>
              <a:rPr lang="en-GB" spc="-25">
                <a:solidFill>
                  <a:srgbClr val="353535"/>
                </a:solidFill>
              </a:rPr>
              <a:t>Adding Vehicles</a:t>
            </a:r>
          </a:p>
        </p:txBody>
      </p:sp>
      <p:pic>
        <p:nvPicPr>
          <p:cNvPr id="5" name="Picture 4" descr="A white screen with a black border&#10;&#10;AI-generated content may be incorrect.">
            <a:extLst>
              <a:ext uri="{FF2B5EF4-FFF2-40B4-BE49-F238E27FC236}">
                <a16:creationId xmlns:a16="http://schemas.microsoft.com/office/drawing/2014/main" id="{055ADE67-E9E0-7BD0-D437-7225A0994D7A}"/>
              </a:ext>
            </a:extLst>
          </p:cNvPr>
          <p:cNvPicPr>
            <a:picLocks noChangeAspect="1"/>
          </p:cNvPicPr>
          <p:nvPr/>
        </p:nvPicPr>
        <p:blipFill>
          <a:blip r:embed="rId2"/>
          <a:srcRect r="58300"/>
          <a:stretch>
            <a:fillRect/>
          </a:stretch>
        </p:blipFill>
        <p:spPr>
          <a:xfrm>
            <a:off x="6096000" y="1577332"/>
            <a:ext cx="4319016" cy="2807440"/>
          </a:xfrm>
          <a:prstGeom prst="roundRect">
            <a:avLst>
              <a:gd name="adj" fmla="val 2279"/>
            </a:avLst>
          </a:prstGeom>
          <a:ln w="6350">
            <a:solidFill>
              <a:srgbClr val="EF8903"/>
            </a:solidFill>
          </a:ln>
        </p:spPr>
      </p:pic>
    </p:spTree>
    <p:extLst>
      <p:ext uri="{BB962C8B-B14F-4D97-AF65-F5344CB8AC3E}">
        <p14:creationId xmlns:p14="http://schemas.microsoft.com/office/powerpoint/2010/main" val="40894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8474EC7E-394A-0E88-C965-54A041D9B743}"/>
              </a:ext>
            </a:extLst>
          </p:cNvPr>
          <p:cNvSpPr txBox="1">
            <a:spLocks/>
          </p:cNvSpPr>
          <p:nvPr/>
        </p:nvSpPr>
        <p:spPr>
          <a:xfrm>
            <a:off x="2601207" y="1188604"/>
            <a:ext cx="2890095" cy="117506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a:t>
            </a:r>
          </a:p>
          <a:p>
            <a:pPr marL="12700" marR="5080">
              <a:lnSpc>
                <a:spcPts val="1980"/>
              </a:lnSpc>
              <a:spcBef>
                <a:spcPts val="35"/>
              </a:spcBef>
            </a:pPr>
            <a:r>
              <a:rPr lang="en-GB" sz="1400">
                <a:solidFill>
                  <a:srgbClr val="000000"/>
                </a:solidFill>
                <a:latin typeface="Bahnschrift" panose="020B0502040204020203" pitchFamily="34" charset="0"/>
                <a:cs typeface="Graphie Book"/>
              </a:rPr>
              <a:t>Select the Vehicle option under Basic Data. </a:t>
            </a:r>
            <a:endParaRPr lang="en-GB" sz="1400">
              <a:latin typeface="Bahnschrift" panose="020B0502040204020203" pitchFamily="34" charset="0"/>
              <a:cs typeface="Graphie Book"/>
            </a:endParaRPr>
          </a:p>
        </p:txBody>
      </p:sp>
      <p:pic>
        <p:nvPicPr>
          <p:cNvPr id="8" name="Content Placeholder 7">
            <a:extLst>
              <a:ext uri="{FF2B5EF4-FFF2-40B4-BE49-F238E27FC236}">
                <a16:creationId xmlns:a16="http://schemas.microsoft.com/office/drawing/2014/main" id="{B8B629E6-6862-EEDD-DD90-456293C0986F}"/>
              </a:ext>
            </a:extLst>
          </p:cNvPr>
          <p:cNvPicPr>
            <a:picLocks noGrp="1" noChangeAspect="1"/>
          </p:cNvPicPr>
          <p:nvPr>
            <p:ph sz="quarter" idx="4294967295"/>
          </p:nvPr>
        </p:nvPicPr>
        <p:blipFill>
          <a:blip r:embed="rId3"/>
          <a:srcRect r="29079"/>
          <a:stretch>
            <a:fillRect/>
          </a:stretch>
        </p:blipFill>
        <p:spPr>
          <a:xfrm>
            <a:off x="265210" y="2677197"/>
            <a:ext cx="1929350" cy="1503605"/>
          </a:xfrm>
          <a:prstGeom prst="roundRect">
            <a:avLst>
              <a:gd name="adj" fmla="val 3653"/>
            </a:avLst>
          </a:prstGeom>
          <a:ln w="6350">
            <a:solidFill>
              <a:srgbClr val="EF8903"/>
            </a:solidFill>
          </a:ln>
        </p:spPr>
      </p:pic>
      <p:sp>
        <p:nvSpPr>
          <p:cNvPr id="9" name="object 3">
            <a:extLst>
              <a:ext uri="{FF2B5EF4-FFF2-40B4-BE49-F238E27FC236}">
                <a16:creationId xmlns:a16="http://schemas.microsoft.com/office/drawing/2014/main" id="{360D8314-E0AB-2665-E899-9AE84D8F735E}"/>
              </a:ext>
            </a:extLst>
          </p:cNvPr>
          <p:cNvSpPr txBox="1">
            <a:spLocks/>
          </p:cNvSpPr>
          <p:nvPr/>
        </p:nvSpPr>
        <p:spPr>
          <a:xfrm>
            <a:off x="2605910" y="2841466"/>
            <a:ext cx="2895651" cy="1175065"/>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2</a:t>
            </a:r>
          </a:p>
          <a:p>
            <a:pPr marL="12700" marR="5080">
              <a:lnSpc>
                <a:spcPts val="1980"/>
              </a:lnSpc>
              <a:spcBef>
                <a:spcPts val="35"/>
              </a:spcBef>
            </a:pPr>
            <a:r>
              <a:rPr lang="en-GB" sz="1400">
                <a:solidFill>
                  <a:srgbClr val="000000"/>
                </a:solidFill>
                <a:latin typeface="Bahnschrift" panose="020B0502040204020203" pitchFamily="34" charset="0"/>
                <a:cs typeface="Graphie Book"/>
              </a:rPr>
              <a:t>When inside the vehicle tab. You will need to press the add button.</a:t>
            </a:r>
            <a:endParaRPr lang="en-GB" sz="1400">
              <a:latin typeface="Bahnschrift" panose="020B0502040204020203" pitchFamily="34" charset="0"/>
              <a:cs typeface="Graphie Book"/>
            </a:endParaRPr>
          </a:p>
        </p:txBody>
      </p:sp>
      <p:sp>
        <p:nvSpPr>
          <p:cNvPr id="11" name="object 3">
            <a:extLst>
              <a:ext uri="{FF2B5EF4-FFF2-40B4-BE49-F238E27FC236}">
                <a16:creationId xmlns:a16="http://schemas.microsoft.com/office/drawing/2014/main" id="{BA944C18-F0BE-E881-AC92-B6FB8B9ADB44}"/>
              </a:ext>
            </a:extLst>
          </p:cNvPr>
          <p:cNvSpPr txBox="1">
            <a:spLocks/>
          </p:cNvSpPr>
          <p:nvPr/>
        </p:nvSpPr>
        <p:spPr>
          <a:xfrm>
            <a:off x="2608085" y="4920340"/>
            <a:ext cx="2901813" cy="1175065"/>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3</a:t>
            </a:r>
          </a:p>
          <a:p>
            <a:pPr marL="12700" marR="5080">
              <a:lnSpc>
                <a:spcPts val="1980"/>
              </a:lnSpc>
              <a:spcBef>
                <a:spcPts val="35"/>
              </a:spcBef>
            </a:pPr>
            <a:r>
              <a:rPr lang="en-GB" sz="1400">
                <a:solidFill>
                  <a:srgbClr val="000000"/>
                </a:solidFill>
                <a:latin typeface="Bahnschrift" panose="020B0502040204020203" pitchFamily="34" charset="0"/>
                <a:cs typeface="Graphie Book"/>
              </a:rPr>
              <a:t>Add the Vehicle Registration Number and the fleet it is assigned. </a:t>
            </a:r>
            <a:endParaRPr lang="en-GB" sz="1400">
              <a:latin typeface="Bahnschrift" panose="020B0502040204020203" pitchFamily="34" charset="0"/>
              <a:cs typeface="Graphie Book"/>
            </a:endParaRPr>
          </a:p>
        </p:txBody>
      </p:sp>
      <p:pic>
        <p:nvPicPr>
          <p:cNvPr id="4" name="Content Placeholder 3">
            <a:extLst>
              <a:ext uri="{FF2B5EF4-FFF2-40B4-BE49-F238E27FC236}">
                <a16:creationId xmlns:a16="http://schemas.microsoft.com/office/drawing/2014/main" id="{A94A3C7D-3357-F6B2-FE6D-CCDE856AE327}"/>
              </a:ext>
            </a:extLst>
          </p:cNvPr>
          <p:cNvPicPr>
            <a:picLocks noGrp="1" noChangeAspect="1"/>
          </p:cNvPicPr>
          <p:nvPr>
            <p:ph sz="quarter" idx="4294967295"/>
          </p:nvPr>
        </p:nvPicPr>
        <p:blipFill>
          <a:blip r:embed="rId4"/>
          <a:srcRect r="43110"/>
          <a:stretch>
            <a:fillRect/>
          </a:stretch>
        </p:blipFill>
        <p:spPr>
          <a:xfrm>
            <a:off x="276489" y="4288570"/>
            <a:ext cx="1929350" cy="2438607"/>
          </a:xfrm>
          <a:prstGeom prst="roundRect">
            <a:avLst>
              <a:gd name="adj" fmla="val 3535"/>
            </a:avLst>
          </a:prstGeom>
          <a:ln w="6350">
            <a:solidFill>
              <a:srgbClr val="EF8903"/>
            </a:solidFill>
          </a:ln>
        </p:spPr>
      </p:pic>
      <p:pic>
        <p:nvPicPr>
          <p:cNvPr id="2" name="Content Placeholder 5">
            <a:extLst>
              <a:ext uri="{FF2B5EF4-FFF2-40B4-BE49-F238E27FC236}">
                <a16:creationId xmlns:a16="http://schemas.microsoft.com/office/drawing/2014/main" id="{3A0D793E-16B3-2934-B19E-F80018C0E7D4}"/>
              </a:ext>
            </a:extLst>
          </p:cNvPr>
          <p:cNvPicPr>
            <a:picLocks noChangeAspect="1"/>
          </p:cNvPicPr>
          <p:nvPr/>
        </p:nvPicPr>
        <p:blipFill>
          <a:blip r:embed="rId5"/>
          <a:srcRect t="39099" r="13978"/>
          <a:stretch>
            <a:fillRect/>
          </a:stretch>
        </p:blipFill>
        <p:spPr>
          <a:xfrm>
            <a:off x="575038" y="982845"/>
            <a:ext cx="1309693" cy="1586584"/>
          </a:xfrm>
          <a:prstGeom prst="roundRect">
            <a:avLst>
              <a:gd name="adj" fmla="val 3620"/>
            </a:avLst>
          </a:prstGeom>
          <a:ln w="38100">
            <a:noFill/>
          </a:ln>
        </p:spPr>
      </p:pic>
      <p:sp>
        <p:nvSpPr>
          <p:cNvPr id="3" name="TextBox 2">
            <a:extLst>
              <a:ext uri="{FF2B5EF4-FFF2-40B4-BE49-F238E27FC236}">
                <a16:creationId xmlns:a16="http://schemas.microsoft.com/office/drawing/2014/main" id="{369ECE72-17DF-95E7-AFDE-D420A62A4B2B}"/>
              </a:ext>
            </a:extLst>
          </p:cNvPr>
          <p:cNvSpPr txBox="1"/>
          <p:nvPr/>
        </p:nvSpPr>
        <p:spPr>
          <a:xfrm>
            <a:off x="3026664" y="163270"/>
            <a:ext cx="1818126" cy="369332"/>
          </a:xfrm>
          <a:prstGeom prst="rect">
            <a:avLst/>
          </a:prstGeom>
          <a:noFill/>
        </p:spPr>
        <p:txBody>
          <a:bodyPr wrap="none" rtlCol="0">
            <a:spAutoFit/>
          </a:bodyPr>
          <a:lstStyle/>
          <a:p>
            <a:r>
              <a:rPr lang="en-GB">
                <a:latin typeface="Bahnschrift" panose="020B0502040204020203" pitchFamily="34" charset="0"/>
              </a:rPr>
              <a:t>Adding Vehicles</a:t>
            </a:r>
          </a:p>
        </p:txBody>
      </p:sp>
      <p:pic>
        <p:nvPicPr>
          <p:cNvPr id="6" name="Picture 5">
            <a:extLst>
              <a:ext uri="{FF2B5EF4-FFF2-40B4-BE49-F238E27FC236}">
                <a16:creationId xmlns:a16="http://schemas.microsoft.com/office/drawing/2014/main" id="{24864200-14A3-B613-D892-354E58D68ADA}"/>
              </a:ext>
            </a:extLst>
          </p:cNvPr>
          <p:cNvPicPr>
            <a:picLocks noChangeAspect="1"/>
          </p:cNvPicPr>
          <p:nvPr/>
        </p:nvPicPr>
        <p:blipFill>
          <a:blip r:embed="rId6"/>
          <a:srcRect r="33544"/>
          <a:stretch>
            <a:fillRect/>
          </a:stretch>
        </p:blipFill>
        <p:spPr>
          <a:xfrm>
            <a:off x="6690441" y="686797"/>
            <a:ext cx="1592640" cy="2178678"/>
          </a:xfrm>
          <a:prstGeom prst="roundRect">
            <a:avLst>
              <a:gd name="adj" fmla="val 3795"/>
            </a:avLst>
          </a:prstGeom>
          <a:ln w="6350">
            <a:solidFill>
              <a:srgbClr val="EF8903"/>
            </a:solidFill>
          </a:ln>
        </p:spPr>
      </p:pic>
      <p:sp>
        <p:nvSpPr>
          <p:cNvPr id="10" name="object 3">
            <a:extLst>
              <a:ext uri="{FF2B5EF4-FFF2-40B4-BE49-F238E27FC236}">
                <a16:creationId xmlns:a16="http://schemas.microsoft.com/office/drawing/2014/main" id="{53B3B86D-BD24-76CB-C85D-02CF5F3B74CE}"/>
              </a:ext>
            </a:extLst>
          </p:cNvPr>
          <p:cNvSpPr txBox="1">
            <a:spLocks/>
          </p:cNvSpPr>
          <p:nvPr/>
        </p:nvSpPr>
        <p:spPr>
          <a:xfrm>
            <a:off x="8999557" y="932124"/>
            <a:ext cx="2481776" cy="1688026"/>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4</a:t>
            </a:r>
          </a:p>
          <a:p>
            <a:pPr marL="12700" marR="5080">
              <a:lnSpc>
                <a:spcPts val="1980"/>
              </a:lnSpc>
              <a:spcBef>
                <a:spcPts val="35"/>
              </a:spcBef>
            </a:pPr>
            <a:r>
              <a:rPr lang="en-GB" sz="1400">
                <a:solidFill>
                  <a:srgbClr val="000000"/>
                </a:solidFill>
                <a:latin typeface="Bahnschrift" panose="020B0502040204020203" pitchFamily="34" charset="0"/>
                <a:cs typeface="Graphie Book"/>
              </a:rPr>
              <a:t>Select the vehicle type in the drop-down menu. If your vehicle does not match any of these descriptions, click other.</a:t>
            </a:r>
            <a:endParaRPr lang="en-GB" sz="1400">
              <a:latin typeface="Bahnschrift" panose="020B0502040204020203" pitchFamily="34" charset="0"/>
              <a:cs typeface="Graphie Book"/>
            </a:endParaRPr>
          </a:p>
        </p:txBody>
      </p:sp>
      <p:pic>
        <p:nvPicPr>
          <p:cNvPr id="5" name="Picture 4">
            <a:extLst>
              <a:ext uri="{FF2B5EF4-FFF2-40B4-BE49-F238E27FC236}">
                <a16:creationId xmlns:a16="http://schemas.microsoft.com/office/drawing/2014/main" id="{44429ADF-372C-5469-046D-7920EC97CAAD}"/>
              </a:ext>
            </a:extLst>
          </p:cNvPr>
          <p:cNvPicPr>
            <a:picLocks noChangeAspect="1"/>
          </p:cNvPicPr>
          <p:nvPr/>
        </p:nvPicPr>
        <p:blipFill>
          <a:blip r:embed="rId7"/>
          <a:srcRect r="49080"/>
          <a:stretch>
            <a:fillRect/>
          </a:stretch>
        </p:blipFill>
        <p:spPr>
          <a:xfrm>
            <a:off x="6273192" y="3992525"/>
            <a:ext cx="2423098" cy="1939759"/>
          </a:xfrm>
          <a:prstGeom prst="roundRect">
            <a:avLst>
              <a:gd name="adj" fmla="val 7076"/>
            </a:avLst>
          </a:prstGeom>
          <a:ln w="6350">
            <a:solidFill>
              <a:srgbClr val="EF8903"/>
            </a:solidFill>
          </a:ln>
        </p:spPr>
      </p:pic>
      <p:sp>
        <p:nvSpPr>
          <p:cNvPr id="12" name="object 3">
            <a:extLst>
              <a:ext uri="{FF2B5EF4-FFF2-40B4-BE49-F238E27FC236}">
                <a16:creationId xmlns:a16="http://schemas.microsoft.com/office/drawing/2014/main" id="{E4D61857-F3DA-8BE9-CFB5-7BA9E98FBED3}"/>
              </a:ext>
            </a:extLst>
          </p:cNvPr>
          <p:cNvSpPr txBox="1">
            <a:spLocks/>
          </p:cNvSpPr>
          <p:nvPr/>
        </p:nvSpPr>
        <p:spPr>
          <a:xfrm>
            <a:off x="8999557" y="3501585"/>
            <a:ext cx="2481776" cy="2457468"/>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5</a:t>
            </a:r>
          </a:p>
          <a:p>
            <a:pPr marL="12700" marR="5080">
              <a:lnSpc>
                <a:spcPts val="1980"/>
              </a:lnSpc>
              <a:spcBef>
                <a:spcPts val="35"/>
              </a:spcBef>
            </a:pPr>
            <a:r>
              <a:rPr lang="en-GB" sz="1400">
                <a:solidFill>
                  <a:srgbClr val="000000"/>
                </a:solidFill>
                <a:latin typeface="Bahnschrift" panose="020B0502040204020203" pitchFamily="34" charset="0"/>
                <a:cs typeface="Graphie Book"/>
              </a:rPr>
              <a:t>In device information, you will need to input the DVR’s serial number, which can be found by logging into the device. When your details are confirmed, click the          button on the bottom right of this menu</a:t>
            </a:r>
            <a:endParaRPr lang="en-GB" sz="1400">
              <a:latin typeface="Bahnschrift" panose="020B0502040204020203" pitchFamily="34" charset="0"/>
              <a:cs typeface="Graphie Book"/>
            </a:endParaRPr>
          </a:p>
        </p:txBody>
      </p:sp>
      <p:pic>
        <p:nvPicPr>
          <p:cNvPr id="13" name="Picture 12">
            <a:extLst>
              <a:ext uri="{FF2B5EF4-FFF2-40B4-BE49-F238E27FC236}">
                <a16:creationId xmlns:a16="http://schemas.microsoft.com/office/drawing/2014/main" id="{9BC0AFFF-4256-EE5E-005B-AEEC30188D47}"/>
              </a:ext>
            </a:extLst>
          </p:cNvPr>
          <p:cNvPicPr>
            <a:picLocks noChangeAspect="1"/>
          </p:cNvPicPr>
          <p:nvPr/>
        </p:nvPicPr>
        <p:blipFill>
          <a:blip r:embed="rId8"/>
          <a:srcRect l="15164" t="18736" r="14981" b="13531"/>
          <a:stretch>
            <a:fillRect/>
          </a:stretch>
        </p:blipFill>
        <p:spPr>
          <a:xfrm>
            <a:off x="9756647" y="5458968"/>
            <a:ext cx="333955" cy="256032"/>
          </a:xfrm>
          <a:prstGeom prst="rect">
            <a:avLst/>
          </a:prstGeom>
        </p:spPr>
      </p:pic>
    </p:spTree>
    <p:extLst>
      <p:ext uri="{BB962C8B-B14F-4D97-AF65-F5344CB8AC3E}">
        <p14:creationId xmlns:p14="http://schemas.microsoft.com/office/powerpoint/2010/main" val="1206959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9D7BADD-D2DE-9FF8-423B-97DEB49F58E7}"/>
              </a:ext>
            </a:extLst>
          </p:cNvPr>
          <p:cNvSpPr txBox="1">
            <a:spLocks/>
          </p:cNvSpPr>
          <p:nvPr/>
        </p:nvSpPr>
        <p:spPr>
          <a:xfrm>
            <a:off x="329184" y="2418724"/>
            <a:ext cx="4160520" cy="859402"/>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ts val="7634"/>
              </a:lnSpc>
              <a:spcBef>
                <a:spcPts val="95"/>
              </a:spcBef>
            </a:pPr>
            <a:r>
              <a:rPr lang="en-GB" spc="-25">
                <a:solidFill>
                  <a:srgbClr val="353535"/>
                </a:solidFill>
                <a:latin typeface="Bahnschrift" panose="020B0502040204020203" pitchFamily="34" charset="0"/>
              </a:rPr>
              <a:t>Adding Users</a:t>
            </a:r>
          </a:p>
        </p:txBody>
      </p:sp>
      <p:pic>
        <p:nvPicPr>
          <p:cNvPr id="3" name="Picture 2">
            <a:extLst>
              <a:ext uri="{FF2B5EF4-FFF2-40B4-BE49-F238E27FC236}">
                <a16:creationId xmlns:a16="http://schemas.microsoft.com/office/drawing/2014/main" id="{03EC342D-4E27-8D9E-7594-77A6DAA8F584}"/>
              </a:ext>
            </a:extLst>
          </p:cNvPr>
          <p:cNvPicPr>
            <a:picLocks noChangeAspect="1"/>
          </p:cNvPicPr>
          <p:nvPr/>
        </p:nvPicPr>
        <p:blipFill>
          <a:blip r:embed="rId2"/>
          <a:stretch>
            <a:fillRect/>
          </a:stretch>
        </p:blipFill>
        <p:spPr>
          <a:xfrm>
            <a:off x="4809744" y="2418724"/>
            <a:ext cx="7053072" cy="1149874"/>
          </a:xfrm>
          <a:prstGeom prst="roundRect">
            <a:avLst>
              <a:gd name="adj" fmla="val 6329"/>
            </a:avLst>
          </a:prstGeom>
          <a:ln w="6350">
            <a:solidFill>
              <a:srgbClr val="EF8903"/>
            </a:solidFill>
          </a:ln>
        </p:spPr>
      </p:pic>
    </p:spTree>
    <p:extLst>
      <p:ext uri="{BB962C8B-B14F-4D97-AF65-F5344CB8AC3E}">
        <p14:creationId xmlns:p14="http://schemas.microsoft.com/office/powerpoint/2010/main" val="317228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6E1F2B8-3E06-CB08-D933-EF512B6951E0}"/>
              </a:ext>
            </a:extLst>
          </p:cNvPr>
          <p:cNvPicPr>
            <a:picLocks noGrp="1" noChangeAspect="1"/>
          </p:cNvPicPr>
          <p:nvPr>
            <p:ph sz="quarter" idx="4294967295"/>
          </p:nvPr>
        </p:nvPicPr>
        <p:blipFill>
          <a:blip r:embed="rId3"/>
          <a:srcRect l="43"/>
          <a:stretch>
            <a:fillRect/>
          </a:stretch>
        </p:blipFill>
        <p:spPr>
          <a:xfrm>
            <a:off x="75884" y="877810"/>
            <a:ext cx="2992203" cy="1114718"/>
          </a:xfrm>
          <a:prstGeom prst="roundRect">
            <a:avLst>
              <a:gd name="adj" fmla="val 5575"/>
            </a:avLst>
          </a:prstGeom>
          <a:ln w="6350">
            <a:solidFill>
              <a:srgbClr val="EF8903"/>
            </a:solidFill>
          </a:ln>
        </p:spPr>
      </p:pic>
      <p:pic>
        <p:nvPicPr>
          <p:cNvPr id="7" name="Content Placeholder 6">
            <a:extLst>
              <a:ext uri="{FF2B5EF4-FFF2-40B4-BE49-F238E27FC236}">
                <a16:creationId xmlns:a16="http://schemas.microsoft.com/office/drawing/2014/main" id="{A1C6C242-7BA4-5635-BC0C-EB6067F4730B}"/>
              </a:ext>
            </a:extLst>
          </p:cNvPr>
          <p:cNvPicPr>
            <a:picLocks noGrp="1" noChangeAspect="1"/>
          </p:cNvPicPr>
          <p:nvPr>
            <p:ph sz="quarter" idx="4294967295"/>
          </p:nvPr>
        </p:nvPicPr>
        <p:blipFill>
          <a:blip r:embed="rId4"/>
          <a:stretch>
            <a:fillRect/>
          </a:stretch>
        </p:blipFill>
        <p:spPr>
          <a:xfrm>
            <a:off x="594394" y="2216883"/>
            <a:ext cx="1955182" cy="2557216"/>
          </a:xfrm>
          <a:prstGeom prst="roundRect">
            <a:avLst>
              <a:gd name="adj" fmla="val 3174"/>
            </a:avLst>
          </a:prstGeom>
          <a:ln w="6350">
            <a:solidFill>
              <a:srgbClr val="EF8903"/>
            </a:solidFill>
          </a:ln>
        </p:spPr>
      </p:pic>
      <p:pic>
        <p:nvPicPr>
          <p:cNvPr id="8" name="Content Placeholder 7">
            <a:extLst>
              <a:ext uri="{FF2B5EF4-FFF2-40B4-BE49-F238E27FC236}">
                <a16:creationId xmlns:a16="http://schemas.microsoft.com/office/drawing/2014/main" id="{04EF73E9-FBD8-7C5A-B07F-F724FF4F153A}"/>
              </a:ext>
            </a:extLst>
          </p:cNvPr>
          <p:cNvPicPr>
            <a:picLocks noGrp="1" noChangeAspect="1"/>
          </p:cNvPicPr>
          <p:nvPr>
            <p:ph sz="quarter" idx="4294967295"/>
          </p:nvPr>
        </p:nvPicPr>
        <p:blipFill>
          <a:blip r:embed="rId5"/>
          <a:stretch>
            <a:fillRect/>
          </a:stretch>
        </p:blipFill>
        <p:spPr>
          <a:xfrm>
            <a:off x="75884" y="4998454"/>
            <a:ext cx="2992203" cy="1058871"/>
          </a:xfrm>
          <a:prstGeom prst="roundRect">
            <a:avLst>
              <a:gd name="adj" fmla="val 7325"/>
            </a:avLst>
          </a:prstGeom>
          <a:ln w="6350">
            <a:solidFill>
              <a:srgbClr val="EF8903"/>
            </a:solidFill>
          </a:ln>
        </p:spPr>
      </p:pic>
      <p:sp>
        <p:nvSpPr>
          <p:cNvPr id="10" name="object 3">
            <a:extLst>
              <a:ext uri="{FF2B5EF4-FFF2-40B4-BE49-F238E27FC236}">
                <a16:creationId xmlns:a16="http://schemas.microsoft.com/office/drawing/2014/main" id="{AF87F727-CA4D-1A9C-0725-C7F425A30D1E}"/>
              </a:ext>
            </a:extLst>
          </p:cNvPr>
          <p:cNvSpPr txBox="1">
            <a:spLocks/>
          </p:cNvSpPr>
          <p:nvPr/>
        </p:nvSpPr>
        <p:spPr>
          <a:xfrm>
            <a:off x="3504329" y="719396"/>
            <a:ext cx="1866221" cy="143154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a:t>
            </a:r>
          </a:p>
          <a:p>
            <a:pPr marL="12700" marR="5080">
              <a:lnSpc>
                <a:spcPts val="1980"/>
              </a:lnSpc>
              <a:spcBef>
                <a:spcPts val="35"/>
              </a:spcBef>
            </a:pPr>
            <a:r>
              <a:rPr lang="en-GB" sz="1400">
                <a:solidFill>
                  <a:srgbClr val="000000"/>
                </a:solidFill>
                <a:latin typeface="Bahnschrift" panose="020B0502040204020203" pitchFamily="34" charset="0"/>
                <a:cs typeface="Graphie Book"/>
              </a:rPr>
              <a:t>On the main page, Click the 9 white dots and enter FT manager. </a:t>
            </a:r>
            <a:endParaRPr lang="en-GB" sz="1400">
              <a:latin typeface="Bahnschrift" panose="020B0502040204020203" pitchFamily="34" charset="0"/>
              <a:cs typeface="Graphie Book"/>
            </a:endParaRPr>
          </a:p>
        </p:txBody>
      </p:sp>
      <p:sp>
        <p:nvSpPr>
          <p:cNvPr id="11" name="object 3">
            <a:extLst>
              <a:ext uri="{FF2B5EF4-FFF2-40B4-BE49-F238E27FC236}">
                <a16:creationId xmlns:a16="http://schemas.microsoft.com/office/drawing/2014/main" id="{8FE6F1A6-84C1-AC85-232D-C9B8C0C5C085}"/>
              </a:ext>
            </a:extLst>
          </p:cNvPr>
          <p:cNvSpPr txBox="1">
            <a:spLocks/>
          </p:cNvSpPr>
          <p:nvPr/>
        </p:nvSpPr>
        <p:spPr>
          <a:xfrm>
            <a:off x="3504328" y="2713227"/>
            <a:ext cx="1866221" cy="1431546"/>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2</a:t>
            </a:r>
          </a:p>
          <a:p>
            <a:pPr marL="12700" marR="5080">
              <a:lnSpc>
                <a:spcPts val="1980"/>
              </a:lnSpc>
              <a:spcBef>
                <a:spcPts val="35"/>
              </a:spcBef>
            </a:pPr>
            <a:r>
              <a:rPr lang="en-GB" sz="1400">
                <a:solidFill>
                  <a:srgbClr val="000000"/>
                </a:solidFill>
                <a:latin typeface="Bahnschrift" panose="020B0502040204020203" pitchFamily="34" charset="0"/>
                <a:cs typeface="Graphie Book"/>
              </a:rPr>
              <a:t>In the menu on the left, you will have a drop down for User &amp; Role </a:t>
            </a:r>
            <a:endParaRPr lang="en-GB" sz="1400">
              <a:latin typeface="Bahnschrift" panose="020B0502040204020203" pitchFamily="34" charset="0"/>
              <a:cs typeface="Graphie Book"/>
            </a:endParaRPr>
          </a:p>
        </p:txBody>
      </p:sp>
      <p:sp>
        <p:nvSpPr>
          <p:cNvPr id="12" name="object 3">
            <a:extLst>
              <a:ext uri="{FF2B5EF4-FFF2-40B4-BE49-F238E27FC236}">
                <a16:creationId xmlns:a16="http://schemas.microsoft.com/office/drawing/2014/main" id="{D6B62826-5B87-7E36-F2D3-6512D9CC37BC}"/>
              </a:ext>
            </a:extLst>
          </p:cNvPr>
          <p:cNvSpPr txBox="1">
            <a:spLocks/>
          </p:cNvSpPr>
          <p:nvPr/>
        </p:nvSpPr>
        <p:spPr>
          <a:xfrm>
            <a:off x="3504327" y="5062184"/>
            <a:ext cx="1866221" cy="931409"/>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3</a:t>
            </a:r>
          </a:p>
          <a:p>
            <a:pPr marL="12700" marR="5080">
              <a:lnSpc>
                <a:spcPts val="1980"/>
              </a:lnSpc>
              <a:spcBef>
                <a:spcPts val="35"/>
              </a:spcBef>
            </a:pPr>
            <a:r>
              <a:rPr lang="en-GB" sz="1400">
                <a:solidFill>
                  <a:srgbClr val="000000"/>
                </a:solidFill>
                <a:latin typeface="Bahnschrift" panose="020B0502040204020203" pitchFamily="34" charset="0"/>
                <a:cs typeface="Graphie Book"/>
              </a:rPr>
              <a:t>Click the Add button</a:t>
            </a:r>
            <a:endParaRPr lang="en-GB" sz="1400">
              <a:latin typeface="Bahnschrift" panose="020B0502040204020203" pitchFamily="34" charset="0"/>
              <a:cs typeface="Graphie Book"/>
            </a:endParaRPr>
          </a:p>
        </p:txBody>
      </p:sp>
      <p:sp>
        <p:nvSpPr>
          <p:cNvPr id="13" name="object 3">
            <a:extLst>
              <a:ext uri="{FF2B5EF4-FFF2-40B4-BE49-F238E27FC236}">
                <a16:creationId xmlns:a16="http://schemas.microsoft.com/office/drawing/2014/main" id="{D066901C-08A6-ABC4-2B15-F091FA4F29FB}"/>
              </a:ext>
            </a:extLst>
          </p:cNvPr>
          <p:cNvSpPr txBox="1">
            <a:spLocks/>
          </p:cNvSpPr>
          <p:nvPr/>
        </p:nvSpPr>
        <p:spPr>
          <a:xfrm>
            <a:off x="9446000" y="334675"/>
            <a:ext cx="2679196" cy="220098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4</a:t>
            </a:r>
          </a:p>
          <a:p>
            <a:pPr marL="12700" marR="5080">
              <a:lnSpc>
                <a:spcPts val="1980"/>
              </a:lnSpc>
              <a:spcBef>
                <a:spcPts val="35"/>
              </a:spcBef>
            </a:pPr>
            <a:r>
              <a:rPr lang="en-GB" sz="1400">
                <a:solidFill>
                  <a:srgbClr val="000000"/>
                </a:solidFill>
                <a:latin typeface="Bahnschrift" panose="020B0502040204020203" pitchFamily="34" charset="0"/>
                <a:cs typeface="Graphie Book"/>
              </a:rPr>
              <a:t>In the add user form, you will need to enter a Username (email is preferred), an email address and create a password. You will also need to add what fleet will be visible to this user. </a:t>
            </a:r>
            <a:endParaRPr lang="en-GB" sz="1400">
              <a:latin typeface="Bahnschrift" panose="020B0502040204020203" pitchFamily="34" charset="0"/>
              <a:cs typeface="Graphie Book"/>
            </a:endParaRPr>
          </a:p>
        </p:txBody>
      </p:sp>
      <p:pic>
        <p:nvPicPr>
          <p:cNvPr id="16" name="Content Placeholder 15">
            <a:extLst>
              <a:ext uri="{FF2B5EF4-FFF2-40B4-BE49-F238E27FC236}">
                <a16:creationId xmlns:a16="http://schemas.microsoft.com/office/drawing/2014/main" id="{50E442F8-328E-F7C8-2962-9DD1693F9DBD}"/>
              </a:ext>
            </a:extLst>
          </p:cNvPr>
          <p:cNvPicPr>
            <a:picLocks noGrp="1" noChangeAspect="1"/>
          </p:cNvPicPr>
          <p:nvPr>
            <p:ph sz="quarter" idx="4294967295"/>
          </p:nvPr>
        </p:nvPicPr>
        <p:blipFill>
          <a:blip r:embed="rId6"/>
          <a:stretch>
            <a:fillRect/>
          </a:stretch>
        </p:blipFill>
        <p:spPr>
          <a:xfrm>
            <a:off x="5806795" y="517534"/>
            <a:ext cx="3459796" cy="1835270"/>
          </a:xfrm>
          <a:prstGeom prst="roundRect">
            <a:avLst>
              <a:gd name="adj" fmla="val 4061"/>
            </a:avLst>
          </a:prstGeom>
          <a:ln w="6350">
            <a:solidFill>
              <a:srgbClr val="EF8903"/>
            </a:solidFill>
          </a:ln>
        </p:spPr>
      </p:pic>
      <p:pic>
        <p:nvPicPr>
          <p:cNvPr id="2" name="Picture 1">
            <a:extLst>
              <a:ext uri="{FF2B5EF4-FFF2-40B4-BE49-F238E27FC236}">
                <a16:creationId xmlns:a16="http://schemas.microsoft.com/office/drawing/2014/main" id="{CBEA496B-5B39-C503-3169-91DD042A9CB3}"/>
              </a:ext>
            </a:extLst>
          </p:cNvPr>
          <p:cNvPicPr>
            <a:picLocks noChangeAspect="1"/>
          </p:cNvPicPr>
          <p:nvPr/>
        </p:nvPicPr>
        <p:blipFill>
          <a:blip r:embed="rId7"/>
          <a:stretch>
            <a:fillRect/>
          </a:stretch>
        </p:blipFill>
        <p:spPr>
          <a:xfrm>
            <a:off x="5806795" y="4135930"/>
            <a:ext cx="3459796" cy="1725048"/>
          </a:xfrm>
          <a:prstGeom prst="roundRect">
            <a:avLst>
              <a:gd name="adj" fmla="val 4559"/>
            </a:avLst>
          </a:prstGeom>
          <a:ln w="6350">
            <a:solidFill>
              <a:srgbClr val="EF8903"/>
            </a:solidFill>
          </a:ln>
        </p:spPr>
      </p:pic>
      <p:sp>
        <p:nvSpPr>
          <p:cNvPr id="3" name="object 3">
            <a:extLst>
              <a:ext uri="{FF2B5EF4-FFF2-40B4-BE49-F238E27FC236}">
                <a16:creationId xmlns:a16="http://schemas.microsoft.com/office/drawing/2014/main" id="{94E2166B-4411-2A88-16B1-187F6FBD06DA}"/>
              </a:ext>
            </a:extLst>
          </p:cNvPr>
          <p:cNvSpPr txBox="1">
            <a:spLocks/>
          </p:cNvSpPr>
          <p:nvPr/>
        </p:nvSpPr>
        <p:spPr>
          <a:xfrm>
            <a:off x="9512804" y="3025992"/>
            <a:ext cx="2545588" cy="3496214"/>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5</a:t>
            </a:r>
          </a:p>
          <a:p>
            <a:pPr marL="12700" marR="5080">
              <a:lnSpc>
                <a:spcPts val="1980"/>
              </a:lnSpc>
              <a:spcBef>
                <a:spcPts val="35"/>
              </a:spcBef>
            </a:pPr>
            <a:r>
              <a:rPr lang="en-GB" sz="1400">
                <a:solidFill>
                  <a:srgbClr val="000000"/>
                </a:solidFill>
                <a:latin typeface="Bahnschrift" panose="020B0502040204020203" pitchFamily="34" charset="0"/>
                <a:cs typeface="Graphie Book"/>
              </a:rPr>
              <a:t>Once the user details have been added, you will be asked to add an authorisation role. These authorisation roles will determine what settings and features the user can use. If you are a customer reseller, you will usually assign new customers to customer basic. This will mean they can only view and download footage. </a:t>
            </a:r>
            <a:endParaRPr lang="en-GB" sz="1400">
              <a:latin typeface="Bahnschrift" panose="020B0502040204020203" pitchFamily="34" charset="0"/>
              <a:cs typeface="Graphie Book"/>
            </a:endParaRPr>
          </a:p>
        </p:txBody>
      </p:sp>
    </p:spTree>
    <p:extLst>
      <p:ext uri="{BB962C8B-B14F-4D97-AF65-F5344CB8AC3E}">
        <p14:creationId xmlns:p14="http://schemas.microsoft.com/office/powerpoint/2010/main" val="314870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5ADE82-03D4-53D9-96E0-F45CF42750C4}"/>
              </a:ext>
            </a:extLst>
          </p:cNvPr>
          <p:cNvSpPr txBox="1"/>
          <p:nvPr/>
        </p:nvSpPr>
        <p:spPr>
          <a:xfrm>
            <a:off x="6096000" y="382089"/>
            <a:ext cx="5983224" cy="7201972"/>
          </a:xfrm>
          <a:prstGeom prst="rect">
            <a:avLst/>
          </a:prstGeom>
          <a:noFill/>
        </p:spPr>
        <p:txBody>
          <a:bodyPr wrap="square" rtlCol="0">
            <a:spAutoFit/>
          </a:bodyPr>
          <a:lstStyle/>
          <a:p>
            <a:r>
              <a:rPr lang="en-GB" sz="1050" b="1">
                <a:solidFill>
                  <a:srgbClr val="EE8906"/>
                </a:solidFill>
                <a:latin typeface="Bahnschrift" panose="020B0502040204020203" pitchFamily="34" charset="0"/>
              </a:rPr>
              <a:t>Why is my vehicle or selected date showing as red?</a:t>
            </a:r>
          </a:p>
          <a:p>
            <a:pPr marL="171450" lvl="0" indent="-171450">
              <a:buFont typeface="Arial" panose="020B0604020202020204" pitchFamily="34" charset="0"/>
              <a:buChar char="•"/>
            </a:pPr>
            <a:r>
              <a:rPr lang="en-GB" sz="1050">
                <a:latin typeface="Bahnschrift" panose="020B0502040204020203" pitchFamily="34" charset="0"/>
              </a:rPr>
              <a:t>When a vehicle or a date is showing as red, this means that there is currently an alarm on the DVR. This could be a fault due to voltage, storage or an incorrectly named trigger.</a:t>
            </a:r>
          </a:p>
          <a:p>
            <a:pPr marL="171450" lvl="0" indent="-171450">
              <a:buFont typeface="Arial" panose="020B0604020202020204" pitchFamily="34" charset="0"/>
              <a:buChar char="•"/>
            </a:pPr>
            <a:r>
              <a:rPr lang="en-GB" sz="1050">
                <a:latin typeface="Bahnschrift" panose="020B0502040204020203" pitchFamily="34" charset="0"/>
              </a:rPr>
              <a:t>Check that the IO triggers in your DVR are set to events as opposed to alarms.</a:t>
            </a:r>
          </a:p>
          <a:p>
            <a:pPr marL="171450" lvl="0" indent="-171450">
              <a:buFont typeface="Arial" panose="020B0604020202020204" pitchFamily="34" charset="0"/>
              <a:buChar char="•"/>
            </a:pPr>
            <a:r>
              <a:rPr lang="en-GB" sz="1050">
                <a:latin typeface="Bahnschrift" panose="020B0502040204020203" pitchFamily="34" charset="0"/>
              </a:rPr>
              <a:t>Make sure to make note of what the alarms are under the evidence tab and Alarm. This will give you a full list of alarms that can be filtered by date and time.</a:t>
            </a:r>
          </a:p>
          <a:p>
            <a:endParaRPr lang="en-GB" sz="1050" b="1">
              <a:solidFill>
                <a:srgbClr val="EE8906"/>
              </a:solidFill>
              <a:latin typeface="Bahnschrift" panose="020B0502040204020203" pitchFamily="34" charset="0"/>
            </a:endParaRPr>
          </a:p>
          <a:p>
            <a:r>
              <a:rPr lang="en-GB" sz="1050" b="1">
                <a:solidFill>
                  <a:srgbClr val="EE8906"/>
                </a:solidFill>
                <a:latin typeface="Bahnschrift" panose="020B0502040204020203" pitchFamily="34" charset="0"/>
              </a:rPr>
              <a:t>Why is my vehicle showing as orange in live view?</a:t>
            </a:r>
          </a:p>
          <a:p>
            <a:pPr marL="171450" lvl="0" indent="-171450">
              <a:buFont typeface="Arial" panose="020B0604020202020204" pitchFamily="34" charset="0"/>
              <a:buChar char="•"/>
            </a:pPr>
            <a:r>
              <a:rPr lang="en-GB" sz="1050">
                <a:latin typeface="Bahnschrift" panose="020B0502040204020203" pitchFamily="34" charset="0"/>
              </a:rPr>
              <a:t>When a vehicle is showing as orange on live view, this means that the device is currently in sleep mode.</a:t>
            </a:r>
          </a:p>
          <a:p>
            <a:pPr marL="171450" lvl="0" indent="-171450">
              <a:buFont typeface="Arial" panose="020B0604020202020204" pitchFamily="34" charset="0"/>
              <a:buChar char="•"/>
            </a:pPr>
            <a:r>
              <a:rPr lang="en-GB" sz="1050">
                <a:latin typeface="Bahnschrift" panose="020B0502040204020203" pitchFamily="34" charset="0"/>
              </a:rPr>
              <a:t>This is usually set for vehicles that are in constant use and is used to remote wake up the devices.</a:t>
            </a:r>
          </a:p>
          <a:p>
            <a:pPr marL="171450" lvl="0" indent="-171450">
              <a:buFont typeface="Arial" panose="020B0604020202020204" pitchFamily="34" charset="0"/>
              <a:buChar char="•"/>
            </a:pPr>
            <a:r>
              <a:rPr lang="en-GB" sz="1050">
                <a:latin typeface="Bahnschrift" panose="020B0502040204020203" pitchFamily="34" charset="0"/>
              </a:rPr>
              <a:t>These settings will be found in the DVR under General, Startup and wake.</a:t>
            </a:r>
          </a:p>
          <a:p>
            <a:r>
              <a:rPr lang="en-GB" sz="1050">
                <a:latin typeface="Bahnschrift" panose="020B0502040204020203" pitchFamily="34" charset="0"/>
              </a:rPr>
              <a:t> </a:t>
            </a:r>
          </a:p>
          <a:p>
            <a:r>
              <a:rPr lang="en-GB" sz="1050" b="1">
                <a:solidFill>
                  <a:srgbClr val="EE8906"/>
                </a:solidFill>
                <a:latin typeface="Bahnschrift" panose="020B0502040204020203" pitchFamily="34" charset="0"/>
              </a:rPr>
              <a:t>Why is my live view footage or downloads slow?</a:t>
            </a:r>
          </a:p>
          <a:p>
            <a:pPr marL="171450" lvl="0" indent="-171450">
              <a:buFont typeface="Arial" panose="020B0604020202020204" pitchFamily="34" charset="0"/>
              <a:buChar char="•"/>
            </a:pPr>
            <a:r>
              <a:rPr lang="en-GB" sz="1050">
                <a:latin typeface="Bahnschrift" panose="020B0502040204020203" pitchFamily="34" charset="0"/>
              </a:rPr>
              <a:t>This can be due to poor signal in the area or interference with the 4G antenna. </a:t>
            </a:r>
          </a:p>
          <a:p>
            <a:pPr marL="171450" lvl="0" indent="-171450">
              <a:buFont typeface="Arial" panose="020B0604020202020204" pitchFamily="34" charset="0"/>
              <a:buChar char="•"/>
            </a:pPr>
            <a:r>
              <a:rPr lang="en-GB" sz="1050">
                <a:latin typeface="Bahnschrift" panose="020B0502040204020203" pitchFamily="34" charset="0"/>
              </a:rPr>
              <a:t>If video playback is slow, try only viewing one or two channels at a time, This is especially important with larger systems with many cameras.</a:t>
            </a:r>
          </a:p>
          <a:p>
            <a:pPr marL="171450" lvl="0" indent="-171450">
              <a:buFont typeface="Arial" panose="020B0604020202020204" pitchFamily="34" charset="0"/>
              <a:buChar char="•"/>
            </a:pPr>
            <a:r>
              <a:rPr lang="en-GB" sz="1050">
                <a:latin typeface="Bahnschrift" panose="020B0502040204020203" pitchFamily="34" charset="0"/>
              </a:rPr>
              <a:t>Continual issues with this could be due to the SIM card itself or the antenna placement in the vehicle. For example, if the antenna is close to a DAB ariel it can cause issues with both the DAB and the signal strength for the recorder.</a:t>
            </a:r>
          </a:p>
          <a:p>
            <a:pPr marL="171450" lvl="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Why is my vehicle greyed out?</a:t>
            </a:r>
          </a:p>
          <a:p>
            <a:pPr marL="171450" lvl="0" indent="-171450">
              <a:buFont typeface="Arial" panose="020B0604020202020204" pitchFamily="34" charset="0"/>
              <a:buChar char="•"/>
            </a:pPr>
            <a:r>
              <a:rPr lang="en-GB" sz="1050">
                <a:latin typeface="Bahnschrift" panose="020B0502040204020203" pitchFamily="34" charset="0"/>
              </a:rPr>
              <a:t>If your vehicle is greyed out on live view this means that the DVR is not reporting. This could be due to the vehicle not being used or a fault in the DVR or SIM card.</a:t>
            </a:r>
          </a:p>
          <a:p>
            <a:pPr marL="171450" lvl="0" indent="-171450">
              <a:buFont typeface="Arial" panose="020B0604020202020204" pitchFamily="34" charset="0"/>
              <a:buChar char="•"/>
            </a:pPr>
            <a:r>
              <a:rPr lang="en-GB" sz="1050">
                <a:latin typeface="Bahnschrift" panose="020B0502040204020203" pitchFamily="34" charset="0"/>
              </a:rPr>
              <a:t>If the DVR is not reporting and the SIM has been checked, make sure to check the server settings inside the DVR.</a:t>
            </a:r>
          </a:p>
          <a:p>
            <a:pPr marL="171450" lvl="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What does video loss mean?</a:t>
            </a:r>
          </a:p>
          <a:p>
            <a:pPr marL="171450" indent="-171450">
              <a:buFont typeface="Arial" panose="020B0604020202020204" pitchFamily="34" charset="0"/>
              <a:buChar char="•"/>
            </a:pPr>
            <a:r>
              <a:rPr lang="en-GB" sz="1050">
                <a:latin typeface="Bahnschrift" panose="020B0502040204020203" pitchFamily="34" charset="0"/>
              </a:rPr>
              <a:t>If you have a channel that is showing as video loss, this can either mean a camera fault or connection has come loose. </a:t>
            </a:r>
          </a:p>
          <a:p>
            <a:pPr marL="171450" indent="-171450">
              <a:buFont typeface="Arial" panose="020B0604020202020204" pitchFamily="34" charset="0"/>
              <a:buChar char="•"/>
            </a:pPr>
            <a:r>
              <a:rPr lang="en-GB" sz="1050">
                <a:latin typeface="Bahnschrift" panose="020B0502040204020203" pitchFamily="34" charset="0"/>
              </a:rPr>
              <a:t>Be sure to check camera connections into the DVR and any possible extension cables. If the issue persists then it will be a case of replacing the camera.</a:t>
            </a:r>
          </a:p>
          <a:p>
            <a:endParaRPr lang="en-GB" sz="1050">
              <a:latin typeface="Bahnschrift" panose="020B0502040204020203" pitchFamily="34" charset="0"/>
            </a:endParaRPr>
          </a:p>
          <a:p>
            <a:r>
              <a:rPr lang="en-GB" sz="1050" b="1">
                <a:solidFill>
                  <a:srgbClr val="EE8906"/>
                </a:solidFill>
                <a:latin typeface="Bahnschrift" panose="020B0502040204020203" pitchFamily="34" charset="0"/>
              </a:rPr>
              <a:t>What does no signal mean?</a:t>
            </a:r>
          </a:p>
          <a:p>
            <a:pPr marL="171450" indent="-171450">
              <a:buFont typeface="Arial" panose="020B0604020202020204" pitchFamily="34" charset="0"/>
              <a:buChar char="•"/>
            </a:pPr>
            <a:r>
              <a:rPr lang="en-GB" sz="1050">
                <a:latin typeface="Bahnschrift" panose="020B0502040204020203" pitchFamily="34" charset="0"/>
              </a:rPr>
              <a:t>When a channel is showing as no signal, this usually indicates that a channel has been deactivated in the DVR. </a:t>
            </a:r>
          </a:p>
          <a:p>
            <a:pPr marL="171450" indent="-171450">
              <a:buFont typeface="Arial" panose="020B0604020202020204" pitchFamily="34" charset="0"/>
              <a:buChar char="•"/>
            </a:pPr>
            <a:r>
              <a:rPr lang="en-GB" sz="1050">
                <a:latin typeface="Bahnschrift" panose="020B0502040204020203" pitchFamily="34" charset="0"/>
              </a:rPr>
              <a:t>Make sure to check the DVR recording settings as this will cause it to not record anything in that channel.</a:t>
            </a:r>
          </a:p>
          <a:p>
            <a:pPr marL="171450" indent="-171450">
              <a:buFont typeface="Arial" panose="020B0604020202020204" pitchFamily="34" charset="0"/>
              <a:buChar char="•"/>
            </a:pPr>
            <a:endParaRPr lang="en-GB" sz="1050">
              <a:latin typeface="Bahnschrift" panose="020B0502040204020203" pitchFamily="34" charset="0"/>
            </a:endParaRPr>
          </a:p>
          <a:p>
            <a:endParaRPr lang="en-GB" sz="1050">
              <a:latin typeface="Bahnschrift" panose="020B0502040204020203" pitchFamily="34" charset="0"/>
            </a:endParaRPr>
          </a:p>
          <a:p>
            <a:pPr marL="171450" indent="-171450">
              <a:buFont typeface="Arial" panose="020B0604020202020204" pitchFamily="34" charset="0"/>
              <a:buChar char="•"/>
            </a:pPr>
            <a:endParaRPr lang="en-GB" sz="1050" b="1">
              <a:solidFill>
                <a:srgbClr val="EE8906"/>
              </a:solidFill>
              <a:latin typeface="Bahnschrift" panose="020B0502040204020203" pitchFamily="34" charset="0"/>
            </a:endParaRPr>
          </a:p>
          <a:p>
            <a:pPr lvl="0"/>
            <a:endParaRPr lang="en-GB" sz="1050">
              <a:latin typeface="Bahnschrift" panose="020B0502040204020203" pitchFamily="34" charset="0"/>
            </a:endParaRPr>
          </a:p>
          <a:p>
            <a:pPr lvl="0"/>
            <a:endParaRPr lang="en-GB" sz="1050">
              <a:latin typeface="Bahnschrift" panose="020B0502040204020203" pitchFamily="34" charset="0"/>
            </a:endParaRPr>
          </a:p>
        </p:txBody>
      </p:sp>
      <p:sp>
        <p:nvSpPr>
          <p:cNvPr id="5" name="TextBox 4">
            <a:extLst>
              <a:ext uri="{FF2B5EF4-FFF2-40B4-BE49-F238E27FC236}">
                <a16:creationId xmlns:a16="http://schemas.microsoft.com/office/drawing/2014/main" id="{55970DF6-A365-D577-6CD7-622CD2FEA763}"/>
              </a:ext>
            </a:extLst>
          </p:cNvPr>
          <p:cNvSpPr txBox="1"/>
          <p:nvPr/>
        </p:nvSpPr>
        <p:spPr>
          <a:xfrm>
            <a:off x="112776" y="1613752"/>
            <a:ext cx="5983224" cy="6070893"/>
          </a:xfrm>
          <a:prstGeom prst="rect">
            <a:avLst/>
          </a:prstGeom>
          <a:noFill/>
        </p:spPr>
        <p:txBody>
          <a:bodyPr wrap="square" rtlCol="0">
            <a:spAutoFit/>
          </a:bodyPr>
          <a:lstStyle/>
          <a:p>
            <a:r>
              <a:rPr lang="en-GB" sz="1050" b="1">
                <a:solidFill>
                  <a:srgbClr val="EE8906"/>
                </a:solidFill>
                <a:latin typeface="Bahnschrift" panose="020B0502040204020203" pitchFamily="34" charset="0"/>
              </a:rPr>
              <a:t>What does poor network timeout mean?</a:t>
            </a:r>
          </a:p>
          <a:p>
            <a:pPr marL="171450" indent="-171450">
              <a:buFont typeface="Arial" panose="020B0604020202020204" pitchFamily="34" charset="0"/>
              <a:buChar char="•"/>
            </a:pPr>
            <a:r>
              <a:rPr lang="en-GB" sz="1050">
                <a:latin typeface="Bahnschrift" panose="020B0502040204020203" pitchFamily="34" charset="0"/>
              </a:rPr>
              <a:t>When live view shows the message no signal timeout, this usually indicates that the DVR is struggling for signal.</a:t>
            </a:r>
          </a:p>
          <a:p>
            <a:pPr marL="171450" indent="-171450">
              <a:buFont typeface="Arial" panose="020B0604020202020204" pitchFamily="34" charset="0"/>
              <a:buChar char="•"/>
            </a:pPr>
            <a:r>
              <a:rPr lang="en-GB" sz="1050">
                <a:latin typeface="Bahnschrift" panose="020B0502040204020203" pitchFamily="34" charset="0"/>
              </a:rPr>
              <a:t>This can also mean as you are viewing the footage, the vehicle has turned off.</a:t>
            </a:r>
          </a:p>
          <a:p>
            <a:pPr marL="171450" indent="-171450">
              <a:buFont typeface="Arial" panose="020B0604020202020204" pitchFamily="34" charset="0"/>
              <a:buChar char="•"/>
            </a:pPr>
            <a:r>
              <a:rPr lang="en-GB" sz="1050">
                <a:latin typeface="Bahnschrift" panose="020B0502040204020203" pitchFamily="34" charset="0"/>
              </a:rPr>
              <a:t>Be sure to check the DVR network settings to be sure that it is not an issue directly related to the SIM card.</a:t>
            </a:r>
          </a:p>
          <a:p>
            <a:pPr marL="17145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Why can't I search for my vehicle?</a:t>
            </a:r>
          </a:p>
          <a:p>
            <a:pPr marL="171450" indent="-171450">
              <a:buFont typeface="Arial" panose="020B0604020202020204" pitchFamily="34" charset="0"/>
              <a:buChar char="•"/>
            </a:pPr>
            <a:r>
              <a:rPr lang="en-GB" sz="1050">
                <a:latin typeface="Bahnschrift" panose="020B0502040204020203" pitchFamily="34" charset="0"/>
              </a:rPr>
              <a:t>When viewing a vehicle, specifically in larger fleets, you may need to search for the vehicle by registration in the live view tab.</a:t>
            </a:r>
          </a:p>
          <a:p>
            <a:pPr marL="171450" indent="-171450">
              <a:buFont typeface="Arial" panose="020B0604020202020204" pitchFamily="34" charset="0"/>
              <a:buChar char="•"/>
            </a:pPr>
            <a:r>
              <a:rPr lang="en-GB" sz="1050">
                <a:latin typeface="Bahnschrift" panose="020B0502040204020203" pitchFamily="34" charset="0"/>
              </a:rPr>
              <a:t>Depending on who commissioned the vehicle or when, the vehicle may have been named something different to the registration. If the system was installed before you registered the vehicle, it may be listed as the chassis number.</a:t>
            </a:r>
          </a:p>
          <a:p>
            <a:pPr marL="171450" indent="-171450">
              <a:buFont typeface="Arial" panose="020B0604020202020204" pitchFamily="34" charset="0"/>
              <a:buChar char="•"/>
            </a:pPr>
            <a:r>
              <a:rPr lang="en-GB" sz="1050">
                <a:latin typeface="Bahnschrift" panose="020B0502040204020203" pitchFamily="34" charset="0"/>
              </a:rPr>
              <a:t>If searching for the reg or chassis number doesn’t help, you can also search for the device serial number. This is usually on a sticker on the device itself.</a:t>
            </a:r>
          </a:p>
          <a:p>
            <a:pPr marL="17145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Why can't I open or view downloaded footage?</a:t>
            </a:r>
          </a:p>
          <a:p>
            <a:pPr marL="171450" indent="-171450">
              <a:buFont typeface="Arial" panose="020B0604020202020204" pitchFamily="34" charset="0"/>
              <a:buChar char="•"/>
            </a:pPr>
            <a:r>
              <a:rPr lang="en-GB" sz="1050">
                <a:latin typeface="Bahnschrift" panose="020B0502040204020203" pitchFamily="34" charset="0"/>
              </a:rPr>
              <a:t>If you have downloaded footage to your computer and you cannot open or play it, this could be due to the video being password protected when the link was shared.</a:t>
            </a:r>
          </a:p>
          <a:p>
            <a:pPr marL="171450" indent="-171450">
              <a:buFont typeface="Arial" panose="020B0604020202020204" pitchFamily="34" charset="0"/>
              <a:buChar char="•"/>
            </a:pPr>
            <a:r>
              <a:rPr lang="en-GB" sz="1050">
                <a:latin typeface="Bahnschrift" panose="020B0502040204020203" pitchFamily="34" charset="0"/>
              </a:rPr>
              <a:t>If this is the case, a new link can be shared by the video owner either with the password or without entirely.</a:t>
            </a:r>
          </a:p>
          <a:p>
            <a:pPr marL="171450" indent="-171450">
              <a:buFont typeface="Arial" panose="020B0604020202020204" pitchFamily="34" charset="0"/>
              <a:buChar char="•"/>
            </a:pPr>
            <a:r>
              <a:rPr lang="en-GB" sz="1050">
                <a:latin typeface="Bahnschrift" panose="020B0502040204020203" pitchFamily="34" charset="0"/>
              </a:rPr>
              <a:t>If privacy is a concern, these links can have expiration dates set to your liking, whether that is 5 minutes or 30 days.</a:t>
            </a:r>
          </a:p>
          <a:p>
            <a:pPr marL="17145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Why can't I add new users or vehicles?</a:t>
            </a:r>
          </a:p>
          <a:p>
            <a:pPr marL="171450" indent="-171450">
              <a:buFont typeface="Arial" panose="020B0604020202020204" pitchFamily="34" charset="0"/>
              <a:buChar char="•"/>
            </a:pPr>
            <a:r>
              <a:rPr lang="en-GB" sz="1050">
                <a:latin typeface="Bahnschrift" panose="020B0502040204020203" pitchFamily="34" charset="0"/>
              </a:rPr>
              <a:t>If you cannot add new users or vehicles to the platform, this will be due to the permissions you have been given via the user and role setup.</a:t>
            </a:r>
          </a:p>
          <a:p>
            <a:pPr marL="171450" indent="-171450">
              <a:buFont typeface="Arial" panose="020B0604020202020204" pitchFamily="34" charset="0"/>
              <a:buChar char="•"/>
            </a:pPr>
            <a:r>
              <a:rPr lang="en-GB" sz="1050">
                <a:latin typeface="Bahnschrift" panose="020B0502040204020203" pitchFamily="34" charset="0"/>
              </a:rPr>
              <a:t>If you feel the permissions you have been given are incorrect, this can be changed by your installer/reseller. </a:t>
            </a:r>
          </a:p>
          <a:p>
            <a:pPr marL="171450" indent="-171450">
              <a:buFont typeface="Arial" panose="020B0604020202020204" pitchFamily="34" charset="0"/>
              <a:buChar char="•"/>
            </a:pPr>
            <a:r>
              <a:rPr lang="en-GB" sz="1050">
                <a:latin typeface="Bahnschrift" panose="020B0502040204020203" pitchFamily="34" charset="0"/>
              </a:rPr>
              <a:t>Please take into consideration that they also may have restricted access. If specific roles are needed for something, feel free to contact us.</a:t>
            </a:r>
          </a:p>
          <a:p>
            <a:endParaRPr lang="en-GB" sz="1050">
              <a:latin typeface="Bahnschrift" panose="020B0502040204020203" pitchFamily="34" charset="0"/>
            </a:endParaRPr>
          </a:p>
          <a:p>
            <a:endParaRPr lang="en-GB" sz="1050">
              <a:latin typeface="Bahnschrift" panose="020B0502040204020203" pitchFamily="34" charset="0"/>
            </a:endParaRPr>
          </a:p>
          <a:p>
            <a:endParaRPr lang="en-GB" sz="1050">
              <a:latin typeface="Bahnschrift" panose="020B0502040204020203" pitchFamily="34" charset="0"/>
            </a:endParaRPr>
          </a:p>
          <a:p>
            <a:pPr marL="171450" indent="-171450">
              <a:buFont typeface="Arial" panose="020B0604020202020204" pitchFamily="34" charset="0"/>
              <a:buChar char="•"/>
            </a:pPr>
            <a:endParaRPr lang="en-GB" sz="1050" b="1">
              <a:solidFill>
                <a:srgbClr val="EE8906"/>
              </a:solidFill>
              <a:latin typeface="Bahnschrift" panose="020B0502040204020203" pitchFamily="34" charset="0"/>
            </a:endParaRPr>
          </a:p>
          <a:p>
            <a:pPr lvl="0"/>
            <a:endParaRPr lang="en-GB" sz="1050">
              <a:latin typeface="Bahnschrift" panose="020B0502040204020203" pitchFamily="34" charset="0"/>
            </a:endParaRPr>
          </a:p>
          <a:p>
            <a:pPr lvl="0"/>
            <a:endParaRPr lang="en-GB" sz="1050">
              <a:latin typeface="Bahnschrift" panose="020B0502040204020203" pitchFamily="34" charset="0"/>
            </a:endParaRPr>
          </a:p>
        </p:txBody>
      </p:sp>
      <p:sp>
        <p:nvSpPr>
          <p:cNvPr id="2" name="TextBox 1">
            <a:extLst>
              <a:ext uri="{FF2B5EF4-FFF2-40B4-BE49-F238E27FC236}">
                <a16:creationId xmlns:a16="http://schemas.microsoft.com/office/drawing/2014/main" id="{BCC98F9E-23A7-55DE-A502-E0DE09057B65}"/>
              </a:ext>
            </a:extLst>
          </p:cNvPr>
          <p:cNvSpPr txBox="1"/>
          <p:nvPr/>
        </p:nvSpPr>
        <p:spPr>
          <a:xfrm>
            <a:off x="0" y="694270"/>
            <a:ext cx="6217920" cy="707886"/>
          </a:xfrm>
          <a:prstGeom prst="rect">
            <a:avLst/>
          </a:prstGeom>
          <a:noFill/>
        </p:spPr>
        <p:txBody>
          <a:bodyPr wrap="square" rtlCol="0">
            <a:spAutoFit/>
          </a:bodyPr>
          <a:lstStyle>
            <a:defPPr>
              <a:defRPr lang="en-US"/>
            </a:defPPr>
            <a:lvl1pPr>
              <a:defRPr sz="4800" spc="-6">
                <a:solidFill>
                  <a:srgbClr val="353535"/>
                </a:solidFill>
                <a:latin typeface="+mj-lt"/>
                <a:ea typeface="+mj-ea"/>
                <a:cs typeface="+mj-cs"/>
              </a:defRPr>
            </a:lvl1pPr>
          </a:lstStyle>
          <a:p>
            <a:r>
              <a:rPr lang="en-US" sz="4000">
                <a:latin typeface="Bahnschrift" panose="020B0502040204020203" pitchFamily="34" charset="0"/>
              </a:rPr>
              <a:t>Common Issues and Fixes</a:t>
            </a:r>
            <a:endParaRPr lang="en-GB" sz="4000">
              <a:latin typeface="Bahnschrift" panose="020B0502040204020203" pitchFamily="34" charset="0"/>
            </a:endParaRPr>
          </a:p>
        </p:txBody>
      </p:sp>
    </p:spTree>
    <p:extLst>
      <p:ext uri="{BB962C8B-B14F-4D97-AF65-F5344CB8AC3E}">
        <p14:creationId xmlns:p14="http://schemas.microsoft.com/office/powerpoint/2010/main" val="62408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558E7DA9-AFA3-9988-ADB6-22AFF8B9C2FB}"/>
              </a:ext>
            </a:extLst>
          </p:cNvPr>
          <p:cNvSpPr txBox="1">
            <a:spLocks/>
          </p:cNvSpPr>
          <p:nvPr/>
        </p:nvSpPr>
        <p:spPr>
          <a:xfrm>
            <a:off x="503535" y="1056528"/>
            <a:ext cx="8073537" cy="3785011"/>
          </a:xfrm>
          <a:prstGeom prst="rect">
            <a:avLst/>
          </a:prstGeom>
        </p:spPr>
        <p:txBody>
          <a:bodyPr vert="horz" wrap="square" lIns="0" tIns="1206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95"/>
              </a:spcBef>
              <a:buNone/>
            </a:pPr>
            <a:r>
              <a:rPr lang="en-GB" sz="4400" spc="-55">
                <a:solidFill>
                  <a:srgbClr val="EF8903"/>
                </a:solidFill>
                <a:latin typeface="Bahnschrift" panose="020B0502040204020203" pitchFamily="34" charset="0"/>
              </a:rPr>
              <a:t>Introduction</a:t>
            </a:r>
          </a:p>
          <a:p>
            <a:pPr marL="0" indent="0" algn="just">
              <a:lnSpc>
                <a:spcPct val="100000"/>
              </a:lnSpc>
              <a:spcBef>
                <a:spcPts val="2885"/>
              </a:spcBef>
              <a:buNone/>
            </a:pPr>
            <a:r>
              <a:rPr lang="en-GB" sz="1400">
                <a:solidFill>
                  <a:srgbClr val="000000"/>
                </a:solidFill>
                <a:latin typeface="Bahnschrift" panose="020B0502040204020203" pitchFamily="34" charset="0"/>
              </a:rPr>
              <a:t>Thank</a:t>
            </a:r>
            <a:r>
              <a:rPr lang="en-GB" sz="1400" spc="-65">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you</a:t>
            </a:r>
            <a:r>
              <a:rPr lang="en-GB" sz="1400" spc="-60">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for</a:t>
            </a:r>
            <a:r>
              <a:rPr lang="en-GB" sz="1400" spc="-60">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choosing</a:t>
            </a:r>
            <a:r>
              <a:rPr lang="en-GB" sz="1400" spc="-60">
                <a:solidFill>
                  <a:srgbClr val="000000"/>
                </a:solidFill>
                <a:latin typeface="Bahnschrift" panose="020B0502040204020203" pitchFamily="34" charset="0"/>
              </a:rPr>
              <a:t> </a:t>
            </a:r>
            <a:r>
              <a:rPr lang="en-GB" sz="1400" spc="-10" err="1">
                <a:solidFill>
                  <a:srgbClr val="000000"/>
                </a:solidFill>
                <a:latin typeface="Bahnschrift" panose="020B0502040204020203" pitchFamily="34" charset="0"/>
              </a:rPr>
              <a:t>Maxconnex</a:t>
            </a:r>
            <a:r>
              <a:rPr lang="en-GB" sz="1400" spc="-10">
                <a:solidFill>
                  <a:srgbClr val="000000"/>
                </a:solidFill>
                <a:latin typeface="Bahnschrift" panose="020B0502040204020203" pitchFamily="34" charset="0"/>
              </a:rPr>
              <a:t>.</a:t>
            </a:r>
          </a:p>
          <a:p>
            <a:pPr marL="0" indent="0" algn="just">
              <a:lnSpc>
                <a:spcPct val="100000"/>
              </a:lnSpc>
              <a:spcBef>
                <a:spcPts val="2885"/>
              </a:spcBef>
              <a:buNone/>
            </a:pPr>
            <a:r>
              <a:rPr lang="en-GB" sz="1400" err="1">
                <a:latin typeface="Bahnschrift" panose="020B0502040204020203" pitchFamily="34" charset="0"/>
              </a:rPr>
              <a:t>Maxconnex</a:t>
            </a:r>
            <a:r>
              <a:rPr lang="en-GB" sz="1400">
                <a:latin typeface="Bahnschrift" panose="020B0502040204020203" pitchFamily="34" charset="0"/>
              </a:rPr>
              <a:t> is more than just a video platform, it’s a comprehensive fleet management solution. </a:t>
            </a:r>
            <a:r>
              <a:rPr lang="en-GB" sz="1400" err="1">
                <a:latin typeface="Bahnschrift" panose="020B0502040204020203" pitchFamily="34" charset="0"/>
              </a:rPr>
              <a:t>Maxconnex</a:t>
            </a:r>
            <a:r>
              <a:rPr lang="en-GB" sz="1400">
                <a:latin typeface="Bahnschrift" panose="020B0502040204020203" pitchFamily="34" charset="0"/>
              </a:rPr>
              <a:t> integrates advanced alert management, cargo box, automated fleet operations, helping you streamline workflows, enhance safety and improve efficiency.</a:t>
            </a:r>
          </a:p>
          <a:p>
            <a:pPr marL="0" indent="0" algn="just">
              <a:lnSpc>
                <a:spcPct val="100000"/>
              </a:lnSpc>
              <a:spcBef>
                <a:spcPts val="2885"/>
              </a:spcBef>
              <a:buNone/>
            </a:pPr>
            <a:r>
              <a:rPr lang="en-GB" sz="1400">
                <a:latin typeface="Bahnschrift" panose="020B0502040204020203" pitchFamily="34" charset="0"/>
              </a:rPr>
              <a:t>Additionally, </a:t>
            </a:r>
            <a:r>
              <a:rPr lang="en-GB" sz="1400" err="1">
                <a:latin typeface="Bahnschrift" panose="020B0502040204020203" pitchFamily="34" charset="0"/>
              </a:rPr>
              <a:t>Maxconnex</a:t>
            </a:r>
            <a:r>
              <a:rPr lang="en-GB" sz="1400">
                <a:latin typeface="Bahnschrift" panose="020B0502040204020203" pitchFamily="34" charset="0"/>
              </a:rPr>
              <a:t> offers greater flexibility in customization and operational control, including traffic and storage management, allowing you to optimize costs and adapt to your fleet’s specific needs.</a:t>
            </a:r>
          </a:p>
          <a:p>
            <a:pPr marL="0" marR="269875" indent="0" algn="just">
              <a:lnSpc>
                <a:spcPct val="100000"/>
              </a:lnSpc>
              <a:spcBef>
                <a:spcPts val="1980"/>
              </a:spcBef>
              <a:buNone/>
            </a:pPr>
            <a:r>
              <a:rPr lang="en-GB" sz="1400">
                <a:solidFill>
                  <a:srgbClr val="000000"/>
                </a:solidFill>
                <a:latin typeface="Bahnschrift" panose="020B0502040204020203" pitchFamily="34" charset="0"/>
              </a:rPr>
              <a:t>This</a:t>
            </a:r>
            <a:r>
              <a:rPr lang="en-GB" sz="1400" spc="-25">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guide</a:t>
            </a:r>
            <a:r>
              <a:rPr lang="en-GB" sz="1400" spc="-20">
                <a:solidFill>
                  <a:srgbClr val="000000"/>
                </a:solidFill>
                <a:latin typeface="Bahnschrift" panose="020B0502040204020203" pitchFamily="34" charset="0"/>
              </a:rPr>
              <a:t> </a:t>
            </a:r>
            <a:r>
              <a:rPr lang="en-GB" sz="1400" spc="-10">
                <a:solidFill>
                  <a:srgbClr val="000000"/>
                </a:solidFill>
                <a:latin typeface="Bahnschrift" panose="020B0502040204020203" pitchFamily="34" charset="0"/>
              </a:rPr>
              <a:t>provides</a:t>
            </a:r>
            <a:r>
              <a:rPr lang="en-GB" sz="1400" spc="-25">
                <a:solidFill>
                  <a:srgbClr val="000000"/>
                </a:solidFill>
                <a:latin typeface="Bahnschrift" panose="020B0502040204020203" pitchFamily="34" charset="0"/>
              </a:rPr>
              <a:t> </a:t>
            </a:r>
            <a:r>
              <a:rPr lang="en-GB" sz="1400" spc="-20">
                <a:solidFill>
                  <a:srgbClr val="000000"/>
                </a:solidFill>
                <a:latin typeface="Bahnschrift" panose="020B0502040204020203" pitchFamily="34" charset="0"/>
              </a:rPr>
              <a:t>step-by-</a:t>
            </a:r>
            <a:r>
              <a:rPr lang="en-GB" sz="1400">
                <a:solidFill>
                  <a:srgbClr val="000000"/>
                </a:solidFill>
                <a:latin typeface="Bahnschrift" panose="020B0502040204020203" pitchFamily="34" charset="0"/>
              </a:rPr>
              <a:t>step</a:t>
            </a:r>
            <a:r>
              <a:rPr lang="en-GB" sz="1400" spc="-20">
                <a:solidFill>
                  <a:srgbClr val="000000"/>
                </a:solidFill>
                <a:latin typeface="Bahnschrift" panose="020B0502040204020203" pitchFamily="34" charset="0"/>
              </a:rPr>
              <a:t> </a:t>
            </a:r>
            <a:r>
              <a:rPr lang="en-GB" sz="1400" spc="-10">
                <a:solidFill>
                  <a:srgbClr val="000000"/>
                </a:solidFill>
                <a:latin typeface="Bahnschrift" panose="020B0502040204020203" pitchFamily="34" charset="0"/>
              </a:rPr>
              <a:t>instructions</a:t>
            </a:r>
            <a:r>
              <a:rPr lang="en-GB" sz="1400" spc="-25">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on how to use our </a:t>
            </a:r>
            <a:r>
              <a:rPr lang="en-GB" sz="1400" err="1">
                <a:solidFill>
                  <a:srgbClr val="000000"/>
                </a:solidFill>
                <a:latin typeface="Bahnschrift" panose="020B0502040204020203" pitchFamily="34" charset="0"/>
              </a:rPr>
              <a:t>Maxconnex</a:t>
            </a:r>
            <a:r>
              <a:rPr lang="en-GB" sz="1400">
                <a:solidFill>
                  <a:srgbClr val="000000"/>
                </a:solidFill>
                <a:latin typeface="Bahnschrift" panose="020B0502040204020203" pitchFamily="34" charset="0"/>
              </a:rPr>
              <a:t> live view platform.</a:t>
            </a:r>
            <a:endParaRPr lang="en-GB" sz="1400">
              <a:latin typeface="Bahnschrift" panose="020B0502040204020203" pitchFamily="34" charset="0"/>
            </a:endParaRPr>
          </a:p>
        </p:txBody>
      </p:sp>
      <p:sp>
        <p:nvSpPr>
          <p:cNvPr id="3" name="TextBox 2">
            <a:extLst>
              <a:ext uri="{FF2B5EF4-FFF2-40B4-BE49-F238E27FC236}">
                <a16:creationId xmlns:a16="http://schemas.microsoft.com/office/drawing/2014/main" id="{E51CB29B-B584-57EB-BDB3-1815B32BDC65}"/>
              </a:ext>
            </a:extLst>
          </p:cNvPr>
          <p:cNvSpPr txBox="1"/>
          <p:nvPr/>
        </p:nvSpPr>
        <p:spPr>
          <a:xfrm>
            <a:off x="9464040" y="3913632"/>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3937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E6733-540D-783A-BEE7-BFB085A4E727}"/>
              </a:ext>
            </a:extLst>
          </p:cNvPr>
          <p:cNvPicPr>
            <a:picLocks noChangeAspect="1"/>
          </p:cNvPicPr>
          <p:nvPr/>
        </p:nvPicPr>
        <p:blipFill>
          <a:blip r:embed="rId3"/>
          <a:stretch>
            <a:fillRect/>
          </a:stretch>
        </p:blipFill>
        <p:spPr>
          <a:xfrm>
            <a:off x="420624" y="1741308"/>
            <a:ext cx="6742176" cy="3159940"/>
          </a:xfrm>
          <a:prstGeom prst="roundRect">
            <a:avLst>
              <a:gd name="adj" fmla="val 3066"/>
            </a:avLst>
          </a:prstGeom>
        </p:spPr>
      </p:pic>
      <p:sp>
        <p:nvSpPr>
          <p:cNvPr id="7" name="TextBox 6">
            <a:extLst>
              <a:ext uri="{FF2B5EF4-FFF2-40B4-BE49-F238E27FC236}">
                <a16:creationId xmlns:a16="http://schemas.microsoft.com/office/drawing/2014/main" id="{0223910D-273E-CB92-6405-F8CEFDE33D26}"/>
              </a:ext>
            </a:extLst>
          </p:cNvPr>
          <p:cNvSpPr txBox="1"/>
          <p:nvPr/>
        </p:nvSpPr>
        <p:spPr>
          <a:xfrm>
            <a:off x="7315200" y="1997839"/>
            <a:ext cx="4456176" cy="2862322"/>
          </a:xfrm>
          <a:prstGeom prst="rect">
            <a:avLst/>
          </a:prstGeom>
          <a:noFill/>
        </p:spPr>
        <p:txBody>
          <a:bodyPr wrap="square" rtlCol="0">
            <a:spAutoFit/>
          </a:bodyPr>
          <a:lstStyle/>
          <a:p>
            <a:r>
              <a:rPr lang="en-GB" sz="2000" b="1">
                <a:solidFill>
                  <a:srgbClr val="EF8903"/>
                </a:solidFill>
                <a:latin typeface="Bahnschrift" panose="020B0502040204020203" pitchFamily="34" charset="0"/>
              </a:rPr>
              <a:t>Login Page</a:t>
            </a:r>
          </a:p>
          <a:p>
            <a:endParaRPr lang="en-GB" sz="2000" b="1">
              <a:solidFill>
                <a:srgbClr val="EF8903"/>
              </a:solidFill>
              <a:latin typeface="Bahnschrift" panose="020B0502040204020203" pitchFamily="34" charset="0"/>
            </a:endParaRPr>
          </a:p>
          <a:p>
            <a:r>
              <a:rPr lang="en-GB" sz="1400">
                <a:latin typeface="Bahnschrift" panose="020B0502040204020203" pitchFamily="34" charset="0"/>
              </a:rPr>
              <a:t>Login and password details will be given to you either by your account manager here at Motormax or by your chosen installer.</a:t>
            </a:r>
          </a:p>
          <a:p>
            <a:endParaRPr lang="en-GB" sz="1400">
              <a:latin typeface="Bahnschrift" panose="020B0502040204020203" pitchFamily="34" charset="0"/>
            </a:endParaRPr>
          </a:p>
          <a:p>
            <a:r>
              <a:rPr lang="en-GB" sz="1400">
                <a:latin typeface="Bahnschrift" panose="020B0502040204020203" pitchFamily="34" charset="0"/>
              </a:rPr>
              <a:t>These will be followed by a Captcha test and might ask for two-factor verification via email.</a:t>
            </a:r>
          </a:p>
          <a:p>
            <a:endParaRPr lang="en-GB" sz="1400">
              <a:latin typeface="Bahnschrift" panose="020B0502040204020203" pitchFamily="34" charset="0"/>
            </a:endParaRPr>
          </a:p>
          <a:p>
            <a:r>
              <a:rPr lang="en-GB" sz="1400">
                <a:latin typeface="Bahnschrift" panose="020B0502040204020203" pitchFamily="34" charset="0"/>
              </a:rPr>
              <a:t>If this happens you will expect an email from ‘cloud-platform@streamax.com’. Make sure to check your junk folder for this.</a:t>
            </a:r>
          </a:p>
        </p:txBody>
      </p:sp>
    </p:spTree>
    <p:extLst>
      <p:ext uri="{BB962C8B-B14F-4D97-AF65-F5344CB8AC3E}">
        <p14:creationId xmlns:p14="http://schemas.microsoft.com/office/powerpoint/2010/main" val="289602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7BF963D-DFBA-8AE3-9C05-55D439FDED3C}"/>
              </a:ext>
            </a:extLst>
          </p:cNvPr>
          <p:cNvSpPr txBox="1">
            <a:spLocks/>
          </p:cNvSpPr>
          <p:nvPr/>
        </p:nvSpPr>
        <p:spPr>
          <a:xfrm>
            <a:off x="-17823" y="881666"/>
            <a:ext cx="5794247"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GB" spc="-25">
                <a:solidFill>
                  <a:srgbClr val="353535"/>
                </a:solidFill>
                <a:latin typeface="Bahnschrift" panose="020B0502040204020203" pitchFamily="34" charset="0"/>
              </a:rPr>
              <a:t>Viewing Live Vehicles</a:t>
            </a:r>
          </a:p>
        </p:txBody>
      </p:sp>
      <p:pic>
        <p:nvPicPr>
          <p:cNvPr id="4" name="Picture 3" descr="A screenshot of a map&#10;&#10;AI-generated content may be incorrect.">
            <a:extLst>
              <a:ext uri="{FF2B5EF4-FFF2-40B4-BE49-F238E27FC236}">
                <a16:creationId xmlns:a16="http://schemas.microsoft.com/office/drawing/2014/main" id="{48BE43E3-1A9C-0C26-A278-C8D8FF8F31D7}"/>
              </a:ext>
            </a:extLst>
          </p:cNvPr>
          <p:cNvPicPr>
            <a:picLocks noChangeAspect="1"/>
          </p:cNvPicPr>
          <p:nvPr/>
        </p:nvPicPr>
        <p:blipFill>
          <a:blip r:embed="rId2">
            <a:extLst>
              <a:ext uri="{28A0092B-C50C-407E-A947-70E740481C1C}">
                <a14:useLocalDpi xmlns:a14="http://schemas.microsoft.com/office/drawing/2010/main" val="0"/>
              </a:ext>
            </a:extLst>
          </a:blip>
          <a:srcRect l="239" t="39" r="37401" b="22382"/>
          <a:stretch>
            <a:fillRect/>
          </a:stretch>
        </p:blipFill>
        <p:spPr>
          <a:xfrm>
            <a:off x="6259035" y="1742880"/>
            <a:ext cx="2379031" cy="2618161"/>
          </a:xfrm>
          <a:prstGeom prst="roundRect">
            <a:avLst>
              <a:gd name="adj" fmla="val 1453"/>
            </a:avLst>
          </a:prstGeom>
          <a:ln w="6350">
            <a:solidFill>
              <a:srgbClr val="EF8903"/>
            </a:solidFill>
          </a:ln>
        </p:spPr>
      </p:pic>
      <p:pic>
        <p:nvPicPr>
          <p:cNvPr id="5" name="Content Placeholder 7" descr="A screenshot of a computer&#10;&#10;AI-generated content may be incorrect.">
            <a:extLst>
              <a:ext uri="{FF2B5EF4-FFF2-40B4-BE49-F238E27FC236}">
                <a16:creationId xmlns:a16="http://schemas.microsoft.com/office/drawing/2014/main" id="{87F59FBA-2EA7-66F1-DE58-FA9C189D0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947" y="1742881"/>
            <a:ext cx="3301834" cy="2618160"/>
          </a:xfrm>
          <a:prstGeom prst="roundRect">
            <a:avLst>
              <a:gd name="adj" fmla="val 2653"/>
            </a:avLst>
          </a:prstGeom>
          <a:ln w="6350">
            <a:solidFill>
              <a:srgbClr val="EF8903"/>
            </a:solidFill>
          </a:ln>
        </p:spPr>
      </p:pic>
      <p:sp>
        <p:nvSpPr>
          <p:cNvPr id="8" name="object 3">
            <a:extLst>
              <a:ext uri="{FF2B5EF4-FFF2-40B4-BE49-F238E27FC236}">
                <a16:creationId xmlns:a16="http://schemas.microsoft.com/office/drawing/2014/main" id="{1252B017-F17F-BA9E-10D5-38041AF6EE84}"/>
              </a:ext>
            </a:extLst>
          </p:cNvPr>
          <p:cNvSpPr txBox="1">
            <a:spLocks/>
          </p:cNvSpPr>
          <p:nvPr/>
        </p:nvSpPr>
        <p:spPr>
          <a:xfrm>
            <a:off x="1259133" y="2655513"/>
            <a:ext cx="3827217" cy="75443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1980"/>
              </a:lnSpc>
              <a:spcBef>
                <a:spcPts val="35"/>
              </a:spcBef>
            </a:pPr>
            <a:r>
              <a:rPr lang="en-GB" sz="1600">
                <a:solidFill>
                  <a:srgbClr val="000000"/>
                </a:solidFill>
                <a:latin typeface="Bahnschrift" panose="020B0502040204020203" pitchFamily="34" charset="0"/>
                <a:cs typeface="Graphie Book"/>
              </a:rPr>
              <a:t>When viewing live vehicles, you have the option to change between two layouts by pressing this button</a:t>
            </a:r>
            <a:endParaRPr lang="en-GB" sz="1600">
              <a:latin typeface="Bahnschrift" panose="020B0502040204020203" pitchFamily="34" charset="0"/>
              <a:cs typeface="Graphie Book"/>
            </a:endParaRPr>
          </a:p>
        </p:txBody>
      </p:sp>
      <p:sp>
        <p:nvSpPr>
          <p:cNvPr id="13" name="Rectangle 12">
            <a:extLst>
              <a:ext uri="{FF2B5EF4-FFF2-40B4-BE49-F238E27FC236}">
                <a16:creationId xmlns:a16="http://schemas.microsoft.com/office/drawing/2014/main" id="{8B12D86A-1B4B-7404-967C-B81EDE2DB77D}"/>
              </a:ext>
            </a:extLst>
          </p:cNvPr>
          <p:cNvSpPr/>
          <p:nvPr/>
        </p:nvSpPr>
        <p:spPr>
          <a:xfrm>
            <a:off x="7248960" y="1697163"/>
            <a:ext cx="45719" cy="457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42F984D-067D-8396-86C0-75D7CE12DF11}"/>
              </a:ext>
            </a:extLst>
          </p:cNvPr>
          <p:cNvSpPr/>
          <p:nvPr/>
        </p:nvSpPr>
        <p:spPr>
          <a:xfrm>
            <a:off x="7215859" y="1697163"/>
            <a:ext cx="99341" cy="7396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8C521AAE-7F69-9149-582B-618DE0009015}"/>
              </a:ext>
            </a:extLst>
          </p:cNvPr>
          <p:cNvPicPr>
            <a:picLocks noChangeAspect="1"/>
          </p:cNvPicPr>
          <p:nvPr/>
        </p:nvPicPr>
        <p:blipFill>
          <a:blip r:embed="rId4"/>
          <a:srcRect l="15738" t="10149" r="13457"/>
          <a:stretch>
            <a:fillRect/>
          </a:stretch>
        </p:blipFill>
        <p:spPr>
          <a:xfrm>
            <a:off x="3096310" y="3195994"/>
            <a:ext cx="270587" cy="233006"/>
          </a:xfrm>
          <a:prstGeom prst="rect">
            <a:avLst/>
          </a:prstGeom>
        </p:spPr>
      </p:pic>
      <p:cxnSp>
        <p:nvCxnSpPr>
          <p:cNvPr id="31" name="Straight Arrow Connector 30">
            <a:extLst>
              <a:ext uri="{FF2B5EF4-FFF2-40B4-BE49-F238E27FC236}">
                <a16:creationId xmlns:a16="http://schemas.microsoft.com/office/drawing/2014/main" id="{A06B62E7-0362-C58A-2169-B1E9D8E6252A}"/>
              </a:ext>
            </a:extLst>
          </p:cNvPr>
          <p:cNvCxnSpPr>
            <a:cxnSpLocks/>
          </p:cNvCxnSpPr>
          <p:nvPr/>
        </p:nvCxnSpPr>
        <p:spPr>
          <a:xfrm>
            <a:off x="8291629" y="1503733"/>
            <a:ext cx="0" cy="267393"/>
          </a:xfrm>
          <a:prstGeom prst="straightConnector1">
            <a:avLst/>
          </a:prstGeom>
          <a:ln w="19050">
            <a:solidFill>
              <a:srgbClr val="EF890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7390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22AACB9B-9493-D5D3-B4F3-BD576719BAE1}"/>
              </a:ext>
            </a:extLst>
          </p:cNvPr>
          <p:cNvSpPr txBox="1">
            <a:spLocks/>
          </p:cNvSpPr>
          <p:nvPr/>
        </p:nvSpPr>
        <p:spPr>
          <a:xfrm>
            <a:off x="3885348" y="1288895"/>
            <a:ext cx="2609684" cy="143154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a:t>
            </a:r>
          </a:p>
          <a:p>
            <a:pPr marL="12700" marR="5080">
              <a:lnSpc>
                <a:spcPts val="1980"/>
              </a:lnSpc>
              <a:spcBef>
                <a:spcPts val="35"/>
              </a:spcBef>
            </a:pPr>
            <a:r>
              <a:rPr lang="en-GB" sz="1400">
                <a:solidFill>
                  <a:srgbClr val="000000"/>
                </a:solidFill>
                <a:latin typeface="Bahnschrift" panose="020B0502040204020203" pitchFamily="34" charset="0"/>
                <a:cs typeface="Graphie Book"/>
              </a:rPr>
              <a:t>Under the Live View tab on the left-hand side, open the vehicle monitoring tab.</a:t>
            </a:r>
            <a:endParaRPr lang="en-GB" sz="1400">
              <a:latin typeface="Bahnschrift" panose="020B0502040204020203" pitchFamily="34" charset="0"/>
              <a:cs typeface="Graphie Book"/>
            </a:endParaRPr>
          </a:p>
        </p:txBody>
      </p:sp>
      <p:pic>
        <p:nvPicPr>
          <p:cNvPr id="6" name="Picture 5" descr="A screenshot of a computer&#10;&#10;AI-generated content may be incorrect.">
            <a:extLst>
              <a:ext uri="{FF2B5EF4-FFF2-40B4-BE49-F238E27FC236}">
                <a16:creationId xmlns:a16="http://schemas.microsoft.com/office/drawing/2014/main" id="{A3972BB4-F4CC-6198-7D9C-D457C4D34817}"/>
              </a:ext>
            </a:extLst>
          </p:cNvPr>
          <p:cNvPicPr>
            <a:picLocks noChangeAspect="1"/>
          </p:cNvPicPr>
          <p:nvPr/>
        </p:nvPicPr>
        <p:blipFill>
          <a:blip r:embed="rId2">
            <a:extLst>
              <a:ext uri="{28A0092B-C50C-407E-A947-70E740481C1C}">
                <a14:useLocalDpi xmlns:a14="http://schemas.microsoft.com/office/drawing/2010/main" val="0"/>
              </a:ext>
            </a:extLst>
          </a:blip>
          <a:srcRect r="50000" b="28988"/>
          <a:stretch>
            <a:fillRect/>
          </a:stretch>
        </p:blipFill>
        <p:spPr>
          <a:xfrm>
            <a:off x="6495032" y="740975"/>
            <a:ext cx="2609684" cy="2276637"/>
          </a:xfrm>
          <a:prstGeom prst="roundRect">
            <a:avLst>
              <a:gd name="adj" fmla="val 2869"/>
            </a:avLst>
          </a:prstGeom>
          <a:ln w="6350">
            <a:solidFill>
              <a:srgbClr val="EF8903"/>
            </a:solidFill>
          </a:ln>
        </p:spPr>
      </p:pic>
      <p:sp>
        <p:nvSpPr>
          <p:cNvPr id="7" name="object 3">
            <a:extLst>
              <a:ext uri="{FF2B5EF4-FFF2-40B4-BE49-F238E27FC236}">
                <a16:creationId xmlns:a16="http://schemas.microsoft.com/office/drawing/2014/main" id="{63E9E450-F6D7-E5B4-0571-93C218E501F9}"/>
              </a:ext>
            </a:extLst>
          </p:cNvPr>
          <p:cNvSpPr txBox="1">
            <a:spLocks/>
          </p:cNvSpPr>
          <p:nvPr/>
        </p:nvSpPr>
        <p:spPr>
          <a:xfrm>
            <a:off x="3885348" y="4397304"/>
            <a:ext cx="2609684" cy="168802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2</a:t>
            </a:r>
          </a:p>
          <a:p>
            <a:pPr marL="12700" marR="5080">
              <a:lnSpc>
                <a:spcPts val="1980"/>
              </a:lnSpc>
              <a:spcBef>
                <a:spcPts val="35"/>
              </a:spcBef>
            </a:pPr>
            <a:r>
              <a:rPr lang="en-GB" sz="1400">
                <a:solidFill>
                  <a:srgbClr val="000000"/>
                </a:solidFill>
                <a:latin typeface="Bahnschrift" panose="020B0502040204020203" pitchFamily="34" charset="0"/>
                <a:cs typeface="Graphie Book"/>
              </a:rPr>
              <a:t>With the Card Style option selected, the vehicles will show like this in the vehicle list. You can select them by clicking on it.</a:t>
            </a:r>
            <a:endParaRPr lang="en-GB" sz="1400">
              <a:latin typeface="Bahnschrift" panose="020B0502040204020203" pitchFamily="34" charset="0"/>
              <a:cs typeface="Graphie Book"/>
            </a:endParaRPr>
          </a:p>
        </p:txBody>
      </p:sp>
      <p:pic>
        <p:nvPicPr>
          <p:cNvPr id="8" name="Picture 7" descr="A screenshot of a map&#10;&#10;AI-generated content may be incorrect.">
            <a:extLst>
              <a:ext uri="{FF2B5EF4-FFF2-40B4-BE49-F238E27FC236}">
                <a16:creationId xmlns:a16="http://schemas.microsoft.com/office/drawing/2014/main" id="{BE44EE99-8462-55BB-E98D-DF51F829F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43" y="3803554"/>
            <a:ext cx="3250596" cy="2875526"/>
          </a:xfrm>
          <a:prstGeom prst="roundRect">
            <a:avLst>
              <a:gd name="adj" fmla="val 4253"/>
            </a:avLst>
          </a:prstGeom>
          <a:ln w="6350">
            <a:solidFill>
              <a:srgbClr val="EF8903"/>
            </a:solidFill>
          </a:ln>
        </p:spPr>
      </p:pic>
      <p:sp>
        <p:nvSpPr>
          <p:cNvPr id="9" name="object 3">
            <a:extLst>
              <a:ext uri="{FF2B5EF4-FFF2-40B4-BE49-F238E27FC236}">
                <a16:creationId xmlns:a16="http://schemas.microsoft.com/office/drawing/2014/main" id="{64378135-2488-3CF8-0094-0CCEBDFB522D}"/>
              </a:ext>
            </a:extLst>
          </p:cNvPr>
          <p:cNvSpPr txBox="1">
            <a:spLocks/>
          </p:cNvSpPr>
          <p:nvPr/>
        </p:nvSpPr>
        <p:spPr>
          <a:xfrm>
            <a:off x="9227250" y="674936"/>
            <a:ext cx="1965006" cy="322690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3</a:t>
            </a:r>
          </a:p>
          <a:p>
            <a:pPr marL="12700" marR="5080">
              <a:lnSpc>
                <a:spcPts val="1980"/>
              </a:lnSpc>
              <a:spcBef>
                <a:spcPts val="35"/>
              </a:spcBef>
            </a:pPr>
            <a:r>
              <a:rPr lang="en-GB" sz="1400">
                <a:solidFill>
                  <a:srgbClr val="000000"/>
                </a:solidFill>
                <a:latin typeface="Bahnschrift" panose="020B0502040204020203" pitchFamily="34" charset="0"/>
                <a:cs typeface="Graphie Book"/>
              </a:rPr>
              <a:t>When you click on a vehicle you will be shown the basic information relating to the device and the shortcut for live view. If this shortcut has been disabled, you can turn it back on by hovering over the 3 dots.</a:t>
            </a:r>
            <a:endParaRPr lang="en-GB" sz="1400">
              <a:latin typeface="Bahnschrift" panose="020B0502040204020203" pitchFamily="34" charset="0"/>
              <a:cs typeface="Graphie Book"/>
            </a:endParaRPr>
          </a:p>
        </p:txBody>
      </p:sp>
      <p:sp>
        <p:nvSpPr>
          <p:cNvPr id="12" name="object 3">
            <a:extLst>
              <a:ext uri="{FF2B5EF4-FFF2-40B4-BE49-F238E27FC236}">
                <a16:creationId xmlns:a16="http://schemas.microsoft.com/office/drawing/2014/main" id="{F71BDB91-7FC2-8E61-D864-AEEB1621781A}"/>
              </a:ext>
            </a:extLst>
          </p:cNvPr>
          <p:cNvSpPr txBox="1">
            <a:spLocks/>
          </p:cNvSpPr>
          <p:nvPr/>
        </p:nvSpPr>
        <p:spPr>
          <a:xfrm>
            <a:off x="9227250" y="4269063"/>
            <a:ext cx="2964750" cy="194450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4</a:t>
            </a:r>
          </a:p>
          <a:p>
            <a:pPr marL="12700" marR="5080">
              <a:lnSpc>
                <a:spcPts val="1980"/>
              </a:lnSpc>
              <a:spcBef>
                <a:spcPts val="35"/>
              </a:spcBef>
            </a:pPr>
            <a:r>
              <a:rPr lang="en-GB" sz="1400">
                <a:solidFill>
                  <a:srgbClr val="000000"/>
                </a:solidFill>
                <a:latin typeface="Bahnschrift" panose="020B0502040204020203" pitchFamily="34" charset="0"/>
                <a:cs typeface="Graphie Book"/>
              </a:rPr>
              <a:t>Clicking on the camera icon will open the live view for this device if it is online. Online vehicles will show with a green dot next to the registration.</a:t>
            </a:r>
            <a:endParaRPr lang="en-GB" sz="1400">
              <a:latin typeface="Bahnschrift" panose="020B0502040204020203" pitchFamily="34" charset="0"/>
              <a:cs typeface="Graphie Book"/>
            </a:endParaRPr>
          </a:p>
        </p:txBody>
      </p:sp>
      <p:sp>
        <p:nvSpPr>
          <p:cNvPr id="2" name="object 2">
            <a:extLst>
              <a:ext uri="{FF2B5EF4-FFF2-40B4-BE49-F238E27FC236}">
                <a16:creationId xmlns:a16="http://schemas.microsoft.com/office/drawing/2014/main" id="{4C419922-7554-C236-A165-A8B68A3CD327}"/>
              </a:ext>
            </a:extLst>
          </p:cNvPr>
          <p:cNvSpPr txBox="1">
            <a:spLocks/>
          </p:cNvSpPr>
          <p:nvPr/>
        </p:nvSpPr>
        <p:spPr>
          <a:xfrm>
            <a:off x="3198875" y="174794"/>
            <a:ext cx="5794247" cy="56618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GB" sz="3600" spc="-25">
                <a:solidFill>
                  <a:srgbClr val="353535"/>
                </a:solidFill>
                <a:latin typeface="Bahnschrift" panose="020B0502040204020203" pitchFamily="34" charset="0"/>
              </a:rPr>
              <a:t>Card Style Layout</a:t>
            </a:r>
            <a:endParaRPr lang="en-GB" sz="3600" spc="-25">
              <a:solidFill>
                <a:schemeClr val="tx1">
                  <a:lumMod val="65000"/>
                  <a:lumOff val="35000"/>
                </a:schemeClr>
              </a:solidFill>
              <a:latin typeface="Bahnschrift" panose="020B0502040204020203" pitchFamily="34" charset="0"/>
            </a:endParaRPr>
          </a:p>
        </p:txBody>
      </p:sp>
      <p:pic>
        <p:nvPicPr>
          <p:cNvPr id="15" name="Picture 14" descr="A screenshot of a computer&#10;&#10;AI-generated content may be incorrect.">
            <a:extLst>
              <a:ext uri="{FF2B5EF4-FFF2-40B4-BE49-F238E27FC236}">
                <a16:creationId xmlns:a16="http://schemas.microsoft.com/office/drawing/2014/main" id="{4397BC49-0CA1-A7B9-705A-10D49FB430CF}"/>
              </a:ext>
            </a:extLst>
          </p:cNvPr>
          <p:cNvPicPr>
            <a:picLocks noChangeAspect="1"/>
          </p:cNvPicPr>
          <p:nvPr/>
        </p:nvPicPr>
        <p:blipFill>
          <a:blip r:embed="rId4"/>
          <a:srcRect b="17733"/>
          <a:stretch>
            <a:fillRect/>
          </a:stretch>
        </p:blipFill>
        <p:spPr>
          <a:xfrm>
            <a:off x="6495032" y="4812959"/>
            <a:ext cx="2609684" cy="756146"/>
          </a:xfrm>
          <a:prstGeom prst="roundRect">
            <a:avLst>
              <a:gd name="adj" fmla="val 6993"/>
            </a:avLst>
          </a:prstGeom>
          <a:ln w="6350">
            <a:solidFill>
              <a:srgbClr val="EF8903"/>
            </a:solidFill>
          </a:ln>
        </p:spPr>
      </p:pic>
      <p:pic>
        <p:nvPicPr>
          <p:cNvPr id="17" name="Picture 16" descr="A screenshot of a computer&#10;&#10;AI-generated content may be incorrect.">
            <a:extLst>
              <a:ext uri="{FF2B5EF4-FFF2-40B4-BE49-F238E27FC236}">
                <a16:creationId xmlns:a16="http://schemas.microsoft.com/office/drawing/2014/main" id="{78635CB3-EDC8-2F4B-F3C8-979757E8AF92}"/>
              </a:ext>
            </a:extLst>
          </p:cNvPr>
          <p:cNvPicPr>
            <a:picLocks noChangeAspect="1"/>
          </p:cNvPicPr>
          <p:nvPr/>
        </p:nvPicPr>
        <p:blipFill>
          <a:blip r:embed="rId5"/>
          <a:stretch>
            <a:fillRect/>
          </a:stretch>
        </p:blipFill>
        <p:spPr>
          <a:xfrm>
            <a:off x="516442" y="1027202"/>
            <a:ext cx="3246372" cy="1954932"/>
          </a:xfrm>
          <a:prstGeom prst="roundRect">
            <a:avLst>
              <a:gd name="adj" fmla="val 4451"/>
            </a:avLst>
          </a:prstGeom>
          <a:ln w="6350">
            <a:solidFill>
              <a:srgbClr val="EF8903"/>
            </a:solidFill>
          </a:ln>
        </p:spPr>
      </p:pic>
      <p:pic>
        <p:nvPicPr>
          <p:cNvPr id="5" name="Picture 4" descr="A screenshot of a phone&#10;&#10;AI-generated content may be incorrect.">
            <a:extLst>
              <a:ext uri="{FF2B5EF4-FFF2-40B4-BE49-F238E27FC236}">
                <a16:creationId xmlns:a16="http://schemas.microsoft.com/office/drawing/2014/main" id="{71FA9466-2622-1D5E-2E29-86294226A4E2}"/>
              </a:ext>
            </a:extLst>
          </p:cNvPr>
          <p:cNvPicPr>
            <a:picLocks noChangeAspect="1"/>
          </p:cNvPicPr>
          <p:nvPr/>
        </p:nvPicPr>
        <p:blipFill>
          <a:blip r:embed="rId6"/>
          <a:stretch>
            <a:fillRect/>
          </a:stretch>
        </p:blipFill>
        <p:spPr>
          <a:xfrm>
            <a:off x="6495032" y="3080268"/>
            <a:ext cx="2609684" cy="1029627"/>
          </a:xfrm>
          <a:prstGeom prst="roundRect">
            <a:avLst>
              <a:gd name="adj" fmla="val 7358"/>
            </a:avLst>
          </a:prstGeom>
          <a:solidFill>
            <a:srgbClr val="EF8903"/>
          </a:solidFill>
          <a:ln w="6350">
            <a:solidFill>
              <a:srgbClr val="EF8903"/>
            </a:solidFill>
          </a:ln>
        </p:spPr>
      </p:pic>
    </p:spTree>
    <p:extLst>
      <p:ext uri="{BB962C8B-B14F-4D97-AF65-F5344CB8AC3E}">
        <p14:creationId xmlns:p14="http://schemas.microsoft.com/office/powerpoint/2010/main" val="999654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C11C47-4000-FE2F-F387-5552387FE02F}"/>
              </a:ext>
            </a:extLst>
          </p:cNvPr>
          <p:cNvPicPr>
            <a:picLocks noGrp="1" noChangeAspect="1"/>
          </p:cNvPicPr>
          <p:nvPr>
            <p:ph sz="quarter" idx="4294967295"/>
          </p:nvPr>
        </p:nvPicPr>
        <p:blipFill>
          <a:blip r:embed="rId2"/>
          <a:stretch>
            <a:fillRect/>
          </a:stretch>
        </p:blipFill>
        <p:spPr>
          <a:xfrm>
            <a:off x="111216" y="1337535"/>
            <a:ext cx="3186538" cy="1512313"/>
          </a:xfrm>
          <a:prstGeom prst="roundRect">
            <a:avLst>
              <a:gd name="adj" fmla="val 3083"/>
            </a:avLst>
          </a:prstGeom>
          <a:ln w="6350">
            <a:solidFill>
              <a:srgbClr val="EF8903"/>
            </a:solidFill>
          </a:ln>
        </p:spPr>
      </p:pic>
      <p:sp>
        <p:nvSpPr>
          <p:cNvPr id="7" name="object 3">
            <a:extLst>
              <a:ext uri="{FF2B5EF4-FFF2-40B4-BE49-F238E27FC236}">
                <a16:creationId xmlns:a16="http://schemas.microsoft.com/office/drawing/2014/main" id="{E1260E55-A7D3-47E9-CDD3-015B46AB5DB7}"/>
              </a:ext>
            </a:extLst>
          </p:cNvPr>
          <p:cNvSpPr txBox="1">
            <a:spLocks/>
          </p:cNvSpPr>
          <p:nvPr/>
        </p:nvSpPr>
        <p:spPr>
          <a:xfrm>
            <a:off x="3486315" y="827028"/>
            <a:ext cx="2609684" cy="220098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a:t>
            </a:r>
          </a:p>
          <a:p>
            <a:pPr marL="12700" marR="5080">
              <a:lnSpc>
                <a:spcPts val="1980"/>
              </a:lnSpc>
              <a:spcBef>
                <a:spcPts val="35"/>
              </a:spcBef>
            </a:pPr>
            <a:r>
              <a:rPr lang="en-GB" sz="1400">
                <a:solidFill>
                  <a:srgbClr val="000000"/>
                </a:solidFill>
                <a:latin typeface="Bahnschrift" panose="020B0502040204020203" pitchFamily="34" charset="0"/>
                <a:cs typeface="Graphie Book"/>
              </a:rPr>
              <a:t>Once you are loaded into the platform, you will be greeted with the world map and several options down the left-hand side. Please select Live view, then Vehicle monitoring.</a:t>
            </a:r>
            <a:endParaRPr lang="en-GB" sz="1400">
              <a:latin typeface="Bahnschrift" panose="020B0502040204020203" pitchFamily="34" charset="0"/>
              <a:cs typeface="Graphie Book"/>
            </a:endParaRPr>
          </a:p>
        </p:txBody>
      </p:sp>
      <p:pic>
        <p:nvPicPr>
          <p:cNvPr id="8" name="Content Placeholder 7" descr="A screenshot of a computer&#10;&#10;AI-generated content may be incorrect.">
            <a:extLst>
              <a:ext uri="{FF2B5EF4-FFF2-40B4-BE49-F238E27FC236}">
                <a16:creationId xmlns:a16="http://schemas.microsoft.com/office/drawing/2014/main" id="{0268BD4C-2790-27B0-F9FE-BD1530C31296}"/>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383465" y="3906860"/>
            <a:ext cx="2914289" cy="2310859"/>
          </a:xfrm>
          <a:prstGeom prst="roundRect">
            <a:avLst>
              <a:gd name="adj" fmla="val 2356"/>
            </a:avLst>
          </a:prstGeom>
          <a:ln w="6350">
            <a:solidFill>
              <a:srgbClr val="EF8903"/>
            </a:solidFill>
          </a:ln>
        </p:spPr>
      </p:pic>
      <p:sp>
        <p:nvSpPr>
          <p:cNvPr id="9" name="object 3">
            <a:extLst>
              <a:ext uri="{FF2B5EF4-FFF2-40B4-BE49-F238E27FC236}">
                <a16:creationId xmlns:a16="http://schemas.microsoft.com/office/drawing/2014/main" id="{B777E67D-C160-6ABD-2A3F-37E3CBCD1CCC}"/>
              </a:ext>
            </a:extLst>
          </p:cNvPr>
          <p:cNvSpPr txBox="1">
            <a:spLocks/>
          </p:cNvSpPr>
          <p:nvPr/>
        </p:nvSpPr>
        <p:spPr>
          <a:xfrm>
            <a:off x="3486314" y="3906860"/>
            <a:ext cx="2609685" cy="2457468"/>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2</a:t>
            </a:r>
          </a:p>
          <a:p>
            <a:pPr marL="12700" marR="5080">
              <a:lnSpc>
                <a:spcPts val="1980"/>
              </a:lnSpc>
              <a:spcBef>
                <a:spcPts val="35"/>
              </a:spcBef>
            </a:pPr>
            <a:r>
              <a:rPr lang="en-GB" sz="1400">
                <a:solidFill>
                  <a:srgbClr val="000000"/>
                </a:solidFill>
                <a:latin typeface="Bahnschrift" panose="020B0502040204020203" pitchFamily="34" charset="0"/>
                <a:cs typeface="Graphie Book"/>
              </a:rPr>
              <a:t>Under Conventional vehicles, Find your desired fleet and vehicle. Once you have found your desired vehicle, hover your cursor over the registration to show the 3 dots on the right-hand side.</a:t>
            </a:r>
            <a:endParaRPr lang="en-GB" sz="1400">
              <a:latin typeface="Bahnschrift" panose="020B0502040204020203" pitchFamily="34" charset="0"/>
              <a:cs typeface="Graphie Book"/>
            </a:endParaRPr>
          </a:p>
        </p:txBody>
      </p:sp>
      <p:pic>
        <p:nvPicPr>
          <p:cNvPr id="10" name="Content Placeholder 9">
            <a:extLst>
              <a:ext uri="{FF2B5EF4-FFF2-40B4-BE49-F238E27FC236}">
                <a16:creationId xmlns:a16="http://schemas.microsoft.com/office/drawing/2014/main" id="{45FACC9D-A2C6-EE4D-E1E3-407F4AA906C7}"/>
              </a:ext>
            </a:extLst>
          </p:cNvPr>
          <p:cNvPicPr>
            <a:picLocks noGrp="1" noChangeAspect="1"/>
          </p:cNvPicPr>
          <p:nvPr>
            <p:ph sz="quarter" idx="4294967295"/>
          </p:nvPr>
        </p:nvPicPr>
        <p:blipFill>
          <a:blip r:embed="rId4"/>
          <a:stretch>
            <a:fillRect/>
          </a:stretch>
        </p:blipFill>
        <p:spPr>
          <a:xfrm>
            <a:off x="6628602" y="827028"/>
            <a:ext cx="1385996" cy="2516118"/>
          </a:xfrm>
          <a:prstGeom prst="roundRect">
            <a:avLst>
              <a:gd name="adj" fmla="val 3596"/>
            </a:avLst>
          </a:prstGeom>
          <a:ln w="6350">
            <a:solidFill>
              <a:srgbClr val="EF8903"/>
            </a:solidFill>
          </a:ln>
        </p:spPr>
      </p:pic>
      <p:sp>
        <p:nvSpPr>
          <p:cNvPr id="11" name="object 3">
            <a:extLst>
              <a:ext uri="{FF2B5EF4-FFF2-40B4-BE49-F238E27FC236}">
                <a16:creationId xmlns:a16="http://schemas.microsoft.com/office/drawing/2014/main" id="{1A765819-C435-24A9-2526-21981C25CB13}"/>
              </a:ext>
            </a:extLst>
          </p:cNvPr>
          <p:cNvSpPr txBox="1">
            <a:spLocks/>
          </p:cNvSpPr>
          <p:nvPr/>
        </p:nvSpPr>
        <p:spPr>
          <a:xfrm>
            <a:off x="9198848" y="827028"/>
            <a:ext cx="1922046" cy="2445285"/>
          </a:xfrm>
          <a:prstGeom prst="rect">
            <a:avLst/>
          </a:prstGeom>
        </p:spPr>
        <p:txBody>
          <a:bodyPr vert="horz" wrap="square" lIns="0" tIns="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3</a:t>
            </a:r>
          </a:p>
          <a:p>
            <a:pPr marL="12700" marR="5080">
              <a:lnSpc>
                <a:spcPts val="1980"/>
              </a:lnSpc>
              <a:spcBef>
                <a:spcPts val="35"/>
              </a:spcBef>
            </a:pPr>
            <a:r>
              <a:rPr lang="en-GB" sz="1400">
                <a:solidFill>
                  <a:srgbClr val="000000"/>
                </a:solidFill>
                <a:latin typeface="Bahnschrift" panose="020B0502040204020203" pitchFamily="34" charset="0"/>
                <a:cs typeface="Graphie Book"/>
              </a:rPr>
              <a:t>When hovering over the 3 dots, you will be presented with all your available options. You will need to select Real-Time Video at the top.</a:t>
            </a:r>
            <a:endParaRPr lang="en-GB" sz="1400">
              <a:latin typeface="Bahnschrift" panose="020B0502040204020203" pitchFamily="34" charset="0"/>
              <a:cs typeface="Graphie Book"/>
            </a:endParaRPr>
          </a:p>
        </p:txBody>
      </p:sp>
      <p:pic>
        <p:nvPicPr>
          <p:cNvPr id="12" name="Content Placeholder 11" descr="A screenshot of a video&#10;&#10;AI-generated content may be incorrect.">
            <a:extLst>
              <a:ext uri="{FF2B5EF4-FFF2-40B4-BE49-F238E27FC236}">
                <a16:creationId xmlns:a16="http://schemas.microsoft.com/office/drawing/2014/main" id="{6668B1ED-BBC9-69C6-EAEF-D012938D0757}"/>
              </a:ext>
            </a:extLst>
          </p:cNvPr>
          <p:cNvPicPr>
            <a:picLocks noGrp="1" noChangeAspect="1"/>
          </p:cNvPicPr>
          <p:nvPr>
            <p:ph sz="quarter" idx="4294967295"/>
          </p:nvPr>
        </p:nvPicPr>
        <p:blipFill>
          <a:blip r:embed="rId5">
            <a:extLst>
              <a:ext uri="{28A0092B-C50C-407E-A947-70E740481C1C}">
                <a14:useLocalDpi xmlns:a14="http://schemas.microsoft.com/office/drawing/2010/main" val="0"/>
              </a:ext>
            </a:extLst>
          </a:blip>
          <a:srcRect l="549" t="933" r="487"/>
          <a:stretch>
            <a:fillRect/>
          </a:stretch>
        </p:blipFill>
        <p:spPr>
          <a:xfrm>
            <a:off x="6179537" y="4156316"/>
            <a:ext cx="2836340" cy="1958556"/>
          </a:xfrm>
          <a:prstGeom prst="roundRect">
            <a:avLst>
              <a:gd name="adj" fmla="val 3429"/>
            </a:avLst>
          </a:prstGeom>
          <a:ln w="6350">
            <a:solidFill>
              <a:srgbClr val="EF8903"/>
            </a:solidFill>
          </a:ln>
        </p:spPr>
      </p:pic>
      <p:sp>
        <p:nvSpPr>
          <p:cNvPr id="13" name="object 3">
            <a:extLst>
              <a:ext uri="{FF2B5EF4-FFF2-40B4-BE49-F238E27FC236}">
                <a16:creationId xmlns:a16="http://schemas.microsoft.com/office/drawing/2014/main" id="{442C8FB5-4CE7-FA7F-5757-0B993EEBD6F6}"/>
              </a:ext>
            </a:extLst>
          </p:cNvPr>
          <p:cNvSpPr txBox="1">
            <a:spLocks/>
          </p:cNvSpPr>
          <p:nvPr/>
        </p:nvSpPr>
        <p:spPr>
          <a:xfrm>
            <a:off x="9198848" y="3797982"/>
            <a:ext cx="2679208" cy="2713948"/>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4</a:t>
            </a:r>
          </a:p>
          <a:p>
            <a:pPr marL="12700" marR="5080">
              <a:lnSpc>
                <a:spcPts val="1980"/>
              </a:lnSpc>
              <a:spcBef>
                <a:spcPts val="35"/>
              </a:spcBef>
            </a:pPr>
            <a:r>
              <a:rPr lang="en-GB" sz="1400">
                <a:solidFill>
                  <a:srgbClr val="000000"/>
                </a:solidFill>
                <a:latin typeface="Bahnschrift" panose="020B0502040204020203" pitchFamily="34" charset="0"/>
                <a:cs typeface="Graphie Book"/>
              </a:rPr>
              <a:t>You will automatically be shown a maximum of 4 cameras. If you have more cameras on this system, you can cycle through using the arrows at the bottom. </a:t>
            </a:r>
          </a:p>
          <a:p>
            <a:pPr marL="12700" marR="5080">
              <a:lnSpc>
                <a:spcPts val="1980"/>
              </a:lnSpc>
              <a:spcBef>
                <a:spcPts val="35"/>
              </a:spcBef>
            </a:pPr>
            <a:r>
              <a:rPr lang="en-GB" sz="1400">
                <a:solidFill>
                  <a:srgbClr val="000000"/>
                </a:solidFill>
                <a:latin typeface="Bahnschrift" panose="020B0502040204020203" pitchFamily="34" charset="0"/>
                <a:cs typeface="Graphie Book"/>
              </a:rPr>
              <a:t>You can full screen these views by pressing the square icon in the bottom right.</a:t>
            </a:r>
            <a:endParaRPr lang="en-GB" sz="1400">
              <a:latin typeface="Bahnschrift" panose="020B0502040204020203" pitchFamily="34" charset="0"/>
              <a:cs typeface="Graphie Book"/>
            </a:endParaRPr>
          </a:p>
        </p:txBody>
      </p:sp>
      <p:sp>
        <p:nvSpPr>
          <p:cNvPr id="2" name="object 2">
            <a:extLst>
              <a:ext uri="{FF2B5EF4-FFF2-40B4-BE49-F238E27FC236}">
                <a16:creationId xmlns:a16="http://schemas.microsoft.com/office/drawing/2014/main" id="{472C3C55-C8C0-0674-26BA-B9CA841D297B}"/>
              </a:ext>
            </a:extLst>
          </p:cNvPr>
          <p:cNvSpPr txBox="1">
            <a:spLocks/>
          </p:cNvSpPr>
          <p:nvPr/>
        </p:nvSpPr>
        <p:spPr>
          <a:xfrm>
            <a:off x="3198875" y="74100"/>
            <a:ext cx="5794247" cy="56618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GB" sz="3600" spc="-25">
                <a:solidFill>
                  <a:srgbClr val="353535"/>
                </a:solidFill>
                <a:latin typeface="Bahnschrift" panose="020B0502040204020203" pitchFamily="34" charset="0"/>
              </a:rPr>
              <a:t>Tree Style Layout</a:t>
            </a:r>
            <a:endParaRPr lang="en-GB" sz="3600" spc="-25">
              <a:solidFill>
                <a:schemeClr val="tx1">
                  <a:lumMod val="65000"/>
                  <a:lumOff val="35000"/>
                </a:schemeClr>
              </a:solidFill>
              <a:latin typeface="Bahnschrift" panose="020B0502040204020203" pitchFamily="34" charset="0"/>
            </a:endParaRPr>
          </a:p>
        </p:txBody>
      </p:sp>
    </p:spTree>
    <p:extLst>
      <p:ext uri="{BB962C8B-B14F-4D97-AF65-F5344CB8AC3E}">
        <p14:creationId xmlns:p14="http://schemas.microsoft.com/office/powerpoint/2010/main" val="261804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B578389-C4B4-245C-6AD0-4F6EE84642EA}"/>
              </a:ext>
            </a:extLst>
          </p:cNvPr>
          <p:cNvSpPr txBox="1">
            <a:spLocks/>
          </p:cNvSpPr>
          <p:nvPr/>
        </p:nvSpPr>
        <p:spPr>
          <a:xfrm>
            <a:off x="-73152" y="2690708"/>
            <a:ext cx="5643524"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GB" spc="-25">
                <a:solidFill>
                  <a:srgbClr val="353535"/>
                </a:solidFill>
                <a:latin typeface="Bahnschrift" panose="020B0502040204020203" pitchFamily="34" charset="0"/>
              </a:rPr>
              <a:t>Downloading Footage</a:t>
            </a:r>
          </a:p>
        </p:txBody>
      </p:sp>
      <p:pic>
        <p:nvPicPr>
          <p:cNvPr id="3" name="Picture 2">
            <a:extLst>
              <a:ext uri="{FF2B5EF4-FFF2-40B4-BE49-F238E27FC236}">
                <a16:creationId xmlns:a16="http://schemas.microsoft.com/office/drawing/2014/main" id="{5642B11A-FBC3-CEC6-AD19-54E3B6B6876F}"/>
              </a:ext>
            </a:extLst>
          </p:cNvPr>
          <p:cNvPicPr>
            <a:picLocks noChangeAspect="1"/>
          </p:cNvPicPr>
          <p:nvPr/>
        </p:nvPicPr>
        <p:blipFill>
          <a:blip r:embed="rId2"/>
          <a:stretch>
            <a:fillRect/>
          </a:stretch>
        </p:blipFill>
        <p:spPr>
          <a:xfrm>
            <a:off x="5570372" y="932496"/>
            <a:ext cx="6546230" cy="4224005"/>
          </a:xfrm>
          <a:prstGeom prst="roundRect">
            <a:avLst>
              <a:gd name="adj" fmla="val 3245"/>
            </a:avLst>
          </a:prstGeom>
          <a:ln w="6350">
            <a:solidFill>
              <a:srgbClr val="EF8903"/>
            </a:solidFill>
          </a:ln>
        </p:spPr>
      </p:pic>
    </p:spTree>
    <p:extLst>
      <p:ext uri="{BB962C8B-B14F-4D97-AF65-F5344CB8AC3E}">
        <p14:creationId xmlns:p14="http://schemas.microsoft.com/office/powerpoint/2010/main" val="3633737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5E9E49D-333B-C9A8-7572-F1584D33A2F7}"/>
              </a:ext>
            </a:extLst>
          </p:cNvPr>
          <p:cNvPicPr>
            <a:picLocks noGrp="1" noChangeAspect="1"/>
          </p:cNvPicPr>
          <p:nvPr>
            <p:ph sz="quarter" idx="4294967295"/>
          </p:nvPr>
        </p:nvPicPr>
        <p:blipFill>
          <a:blip r:embed="rId3"/>
          <a:stretch>
            <a:fillRect/>
          </a:stretch>
        </p:blipFill>
        <p:spPr>
          <a:xfrm>
            <a:off x="242816" y="871474"/>
            <a:ext cx="2156362" cy="2283206"/>
          </a:xfrm>
          <a:prstGeom prst="roundRect">
            <a:avLst>
              <a:gd name="adj" fmla="val 4306"/>
            </a:avLst>
          </a:prstGeom>
          <a:ln w="6350">
            <a:solidFill>
              <a:srgbClr val="EF8903"/>
            </a:solidFill>
          </a:ln>
        </p:spPr>
      </p:pic>
      <p:sp>
        <p:nvSpPr>
          <p:cNvPr id="8" name="object 3">
            <a:extLst>
              <a:ext uri="{FF2B5EF4-FFF2-40B4-BE49-F238E27FC236}">
                <a16:creationId xmlns:a16="http://schemas.microsoft.com/office/drawing/2014/main" id="{BB335A3B-868F-7F48-A4A3-FEFF68A84300}"/>
              </a:ext>
            </a:extLst>
          </p:cNvPr>
          <p:cNvSpPr txBox="1">
            <a:spLocks/>
          </p:cNvSpPr>
          <p:nvPr/>
        </p:nvSpPr>
        <p:spPr>
          <a:xfrm>
            <a:off x="2567988" y="1317645"/>
            <a:ext cx="3256655" cy="144437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a:t>
            </a:r>
          </a:p>
          <a:p>
            <a:pPr marL="12700" marR="5080">
              <a:lnSpc>
                <a:spcPts val="1980"/>
              </a:lnSpc>
              <a:spcBef>
                <a:spcPts val="35"/>
              </a:spcBef>
            </a:pPr>
            <a:r>
              <a:rPr lang="en-GB" sz="1400">
                <a:solidFill>
                  <a:srgbClr val="000000"/>
                </a:solidFill>
                <a:latin typeface="Bahnschrift" panose="020B0502040204020203" pitchFamily="34" charset="0"/>
                <a:cs typeface="Graphie Book"/>
              </a:rPr>
              <a:t>In the main directory on the left-hand side of the page. Select Evidence, then Video Playback. </a:t>
            </a:r>
            <a:endParaRPr lang="en-GB" sz="1400">
              <a:latin typeface="Bahnschrift" panose="020B0502040204020203" pitchFamily="34" charset="0"/>
              <a:cs typeface="Graphie Book"/>
            </a:endParaRPr>
          </a:p>
        </p:txBody>
      </p:sp>
      <p:pic>
        <p:nvPicPr>
          <p:cNvPr id="10" name="Content Placeholder 9" descr="A screenshot of a calendar&#10;&#10;AI-generated content may be incorrect.">
            <a:extLst>
              <a:ext uri="{FF2B5EF4-FFF2-40B4-BE49-F238E27FC236}">
                <a16:creationId xmlns:a16="http://schemas.microsoft.com/office/drawing/2014/main" id="{E9F05A87-13AC-1DEA-51BC-07D5BAF79FB3}"/>
              </a:ext>
            </a:extLst>
          </p:cNvPr>
          <p:cNvPicPr>
            <a:picLocks noGrp="1" noChangeAspect="1"/>
          </p:cNvPicPr>
          <p:nvPr>
            <p:ph sz="quarter" idx="4294967295"/>
          </p:nvPr>
        </p:nvPicPr>
        <p:blipFill>
          <a:blip r:embed="rId4">
            <a:extLst>
              <a:ext uri="{28A0092B-C50C-407E-A947-70E740481C1C}">
                <a14:useLocalDpi xmlns:a14="http://schemas.microsoft.com/office/drawing/2010/main" val="0"/>
              </a:ext>
            </a:extLst>
          </a:blip>
          <a:srcRect l="23671" r="21008"/>
          <a:stretch>
            <a:fillRect/>
          </a:stretch>
        </p:blipFill>
        <p:spPr>
          <a:xfrm>
            <a:off x="5945166" y="689518"/>
            <a:ext cx="2293257" cy="3212688"/>
          </a:xfrm>
          <a:prstGeom prst="roundRect">
            <a:avLst>
              <a:gd name="adj" fmla="val 5104"/>
            </a:avLst>
          </a:prstGeom>
          <a:ln w="6350">
            <a:solidFill>
              <a:srgbClr val="EF8903"/>
            </a:solidFill>
          </a:ln>
        </p:spPr>
      </p:pic>
      <p:sp>
        <p:nvSpPr>
          <p:cNvPr id="11" name="object 3">
            <a:extLst>
              <a:ext uri="{FF2B5EF4-FFF2-40B4-BE49-F238E27FC236}">
                <a16:creationId xmlns:a16="http://schemas.microsoft.com/office/drawing/2014/main" id="{DA9FECF6-9339-B426-D534-4B82C82D5F24}"/>
              </a:ext>
            </a:extLst>
          </p:cNvPr>
          <p:cNvSpPr txBox="1">
            <a:spLocks/>
          </p:cNvSpPr>
          <p:nvPr/>
        </p:nvSpPr>
        <p:spPr>
          <a:xfrm>
            <a:off x="8742699" y="1317645"/>
            <a:ext cx="2842749" cy="1431546"/>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3	</a:t>
            </a:r>
          </a:p>
          <a:p>
            <a:pPr marL="12700" marR="5080">
              <a:lnSpc>
                <a:spcPts val="1980"/>
              </a:lnSpc>
              <a:spcBef>
                <a:spcPts val="35"/>
              </a:spcBef>
            </a:pPr>
            <a:r>
              <a:rPr lang="en-GB" sz="1400">
                <a:latin typeface="Bahnschrift" panose="020B0502040204020203" pitchFamily="34" charset="0"/>
                <a:cs typeface="Graphie Book"/>
              </a:rPr>
              <a:t>Select the date you want. Dates where the vehicle has been recording will be marked as green.</a:t>
            </a:r>
          </a:p>
        </p:txBody>
      </p:sp>
      <p:pic>
        <p:nvPicPr>
          <p:cNvPr id="12" name="Content Placeholder 11" descr="A screenshot of a video&#10;&#10;AI-generated content may be incorrect.">
            <a:extLst>
              <a:ext uri="{FF2B5EF4-FFF2-40B4-BE49-F238E27FC236}">
                <a16:creationId xmlns:a16="http://schemas.microsoft.com/office/drawing/2014/main" id="{01EA3966-60A2-DB46-B281-5D5F602BF801}"/>
              </a:ext>
            </a:extLst>
          </p:cNvPr>
          <p:cNvPicPr>
            <a:picLocks noGrp="1" noChangeAspect="1"/>
          </p:cNvPicPr>
          <p:nvPr>
            <p:ph sz="quarter" idx="4294967295"/>
          </p:nvPr>
        </p:nvPicPr>
        <p:blipFill>
          <a:blip r:embed="rId5">
            <a:extLst>
              <a:ext uri="{28A0092B-C50C-407E-A947-70E740481C1C}">
                <a14:useLocalDpi xmlns:a14="http://schemas.microsoft.com/office/drawing/2010/main" val="0"/>
              </a:ext>
            </a:extLst>
          </a:blip>
          <a:stretch>
            <a:fillRect/>
          </a:stretch>
        </p:blipFill>
        <p:spPr>
          <a:xfrm>
            <a:off x="5530992" y="4095986"/>
            <a:ext cx="3121607" cy="2227471"/>
          </a:xfrm>
          <a:prstGeom prst="roundRect">
            <a:avLst>
              <a:gd name="adj" fmla="val 5280"/>
            </a:avLst>
          </a:prstGeom>
          <a:ln w="6350">
            <a:solidFill>
              <a:srgbClr val="EF8903"/>
            </a:solidFill>
          </a:ln>
        </p:spPr>
      </p:pic>
      <p:sp>
        <p:nvSpPr>
          <p:cNvPr id="13" name="object 3">
            <a:extLst>
              <a:ext uri="{FF2B5EF4-FFF2-40B4-BE49-F238E27FC236}">
                <a16:creationId xmlns:a16="http://schemas.microsoft.com/office/drawing/2014/main" id="{C4338165-36AE-DC73-63F1-D5F384818466}"/>
              </a:ext>
            </a:extLst>
          </p:cNvPr>
          <p:cNvSpPr txBox="1">
            <a:spLocks/>
          </p:cNvSpPr>
          <p:nvPr/>
        </p:nvSpPr>
        <p:spPr>
          <a:xfrm>
            <a:off x="8742699" y="3980987"/>
            <a:ext cx="3449301" cy="2457468"/>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4	</a:t>
            </a:r>
          </a:p>
          <a:p>
            <a:pPr marL="12700" marR="5080">
              <a:lnSpc>
                <a:spcPts val="1980"/>
              </a:lnSpc>
              <a:spcBef>
                <a:spcPts val="35"/>
              </a:spcBef>
            </a:pPr>
            <a:r>
              <a:rPr lang="en-GB" sz="1400">
                <a:latin typeface="Bahnschrift" panose="020B0502040204020203" pitchFamily="34" charset="0"/>
                <a:cs typeface="Graphie Book"/>
              </a:rPr>
              <a:t>Make sure Video Play is selected in the top right. This will allow you to click and drag the dot through the vehicle's timeline.  When you know the start time and length for the footage you are downloading, you can press the Clip button in the bottom right and then confirm.  </a:t>
            </a:r>
          </a:p>
        </p:txBody>
      </p:sp>
      <p:pic>
        <p:nvPicPr>
          <p:cNvPr id="2" name="Content Placeholder 6" descr="A screenshot of a video player&#10;&#10;AI-generated content may be incorrect.">
            <a:extLst>
              <a:ext uri="{FF2B5EF4-FFF2-40B4-BE49-F238E27FC236}">
                <a16:creationId xmlns:a16="http://schemas.microsoft.com/office/drawing/2014/main" id="{53879C5F-31A7-DE98-9A38-CD59087F3A11}"/>
              </a:ext>
            </a:extLst>
          </p:cNvPr>
          <p:cNvPicPr>
            <a:picLocks noChangeAspect="1"/>
          </p:cNvPicPr>
          <p:nvPr/>
        </p:nvPicPr>
        <p:blipFill>
          <a:blip r:embed="rId6">
            <a:extLst>
              <a:ext uri="{28A0092B-C50C-407E-A947-70E740481C1C}">
                <a14:useLocalDpi xmlns:a14="http://schemas.microsoft.com/office/drawing/2010/main" val="0"/>
              </a:ext>
            </a:extLst>
          </a:blip>
          <a:srcRect r="62948"/>
          <a:stretch>
            <a:fillRect/>
          </a:stretch>
        </p:blipFill>
        <p:spPr>
          <a:xfrm>
            <a:off x="240838" y="3363633"/>
            <a:ext cx="2158340" cy="3342071"/>
          </a:xfrm>
          <a:prstGeom prst="roundRect">
            <a:avLst>
              <a:gd name="adj" fmla="val 3151"/>
            </a:avLst>
          </a:prstGeom>
          <a:ln w="6350">
            <a:solidFill>
              <a:srgbClr val="EF8903"/>
            </a:solidFill>
          </a:ln>
        </p:spPr>
      </p:pic>
      <p:sp>
        <p:nvSpPr>
          <p:cNvPr id="3" name="object 3">
            <a:extLst>
              <a:ext uri="{FF2B5EF4-FFF2-40B4-BE49-F238E27FC236}">
                <a16:creationId xmlns:a16="http://schemas.microsoft.com/office/drawing/2014/main" id="{258A1630-E94C-6C01-0EBC-3209A52C8CAB}"/>
              </a:ext>
            </a:extLst>
          </p:cNvPr>
          <p:cNvSpPr txBox="1">
            <a:spLocks/>
          </p:cNvSpPr>
          <p:nvPr/>
        </p:nvSpPr>
        <p:spPr>
          <a:xfrm>
            <a:off x="2567988" y="4190655"/>
            <a:ext cx="2794194" cy="1688026"/>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2	</a:t>
            </a:r>
          </a:p>
          <a:p>
            <a:pPr marL="12700" marR="5080">
              <a:lnSpc>
                <a:spcPts val="1980"/>
              </a:lnSpc>
              <a:spcBef>
                <a:spcPts val="35"/>
              </a:spcBef>
            </a:pPr>
            <a:r>
              <a:rPr lang="en-GB" sz="1400">
                <a:latin typeface="Bahnschrift" panose="020B0502040204020203" pitchFamily="34" charset="0"/>
                <a:cs typeface="Graphie Book"/>
              </a:rPr>
              <a:t>Select the vehicle you want to look at. This vehicle will need to be online and showing the green circle next to its registration. </a:t>
            </a:r>
          </a:p>
        </p:txBody>
      </p:sp>
    </p:spTree>
    <p:extLst>
      <p:ext uri="{BB962C8B-B14F-4D97-AF65-F5344CB8AC3E}">
        <p14:creationId xmlns:p14="http://schemas.microsoft.com/office/powerpoint/2010/main" val="276117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10;&#10;AI-generated content may be incorrect.">
            <a:extLst>
              <a:ext uri="{FF2B5EF4-FFF2-40B4-BE49-F238E27FC236}">
                <a16:creationId xmlns:a16="http://schemas.microsoft.com/office/drawing/2014/main" id="{E789B4C6-6EB6-E5B0-9DE3-25BD2836549C}"/>
              </a:ext>
            </a:extLst>
          </p:cNvPr>
          <p:cNvPicPr>
            <a:picLocks noChangeAspect="1"/>
          </p:cNvPicPr>
          <p:nvPr/>
        </p:nvPicPr>
        <p:blipFill>
          <a:blip r:embed="rId3">
            <a:extLst>
              <a:ext uri="{28A0092B-C50C-407E-A947-70E740481C1C}">
                <a14:useLocalDpi xmlns:a14="http://schemas.microsoft.com/office/drawing/2010/main" val="0"/>
              </a:ext>
            </a:extLst>
          </a:blip>
          <a:srcRect l="1228" r="1458"/>
          <a:stretch>
            <a:fillRect/>
          </a:stretch>
        </p:blipFill>
        <p:spPr>
          <a:xfrm>
            <a:off x="211671" y="801896"/>
            <a:ext cx="2007606" cy="2679190"/>
          </a:xfrm>
          <a:prstGeom prst="roundRect">
            <a:avLst>
              <a:gd name="adj" fmla="val 2548"/>
            </a:avLst>
          </a:prstGeom>
          <a:ln w="6350">
            <a:solidFill>
              <a:srgbClr val="EF8903"/>
            </a:solidFill>
          </a:ln>
        </p:spPr>
      </p:pic>
      <p:sp>
        <p:nvSpPr>
          <p:cNvPr id="6" name="object 3">
            <a:extLst>
              <a:ext uri="{FF2B5EF4-FFF2-40B4-BE49-F238E27FC236}">
                <a16:creationId xmlns:a16="http://schemas.microsoft.com/office/drawing/2014/main" id="{E69FAE91-F989-6A71-7A9C-A07F94B23507}"/>
              </a:ext>
            </a:extLst>
          </p:cNvPr>
          <p:cNvSpPr txBox="1">
            <a:spLocks/>
          </p:cNvSpPr>
          <p:nvPr/>
        </p:nvSpPr>
        <p:spPr>
          <a:xfrm>
            <a:off x="2349878" y="912757"/>
            <a:ext cx="3358896" cy="2457468"/>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5	</a:t>
            </a:r>
          </a:p>
          <a:p>
            <a:pPr marL="12700" marR="5080">
              <a:lnSpc>
                <a:spcPts val="1980"/>
              </a:lnSpc>
              <a:spcBef>
                <a:spcPts val="35"/>
              </a:spcBef>
            </a:pPr>
            <a:r>
              <a:rPr lang="en-GB" sz="1400">
                <a:latin typeface="Bahnschrift" panose="020B0502040204020203" pitchFamily="34" charset="0"/>
                <a:cs typeface="Graphie Book"/>
              </a:rPr>
              <a:t>The Clip menu will show you the options for your footage download. Once you have entered your video start time, you will need to add the duration of the clip. This is limited to 10 minutes maximum. Once this is selected you will need to make sure that the type is set to high definition. </a:t>
            </a:r>
          </a:p>
        </p:txBody>
      </p:sp>
      <p:sp>
        <p:nvSpPr>
          <p:cNvPr id="9" name="object 3">
            <a:extLst>
              <a:ext uri="{FF2B5EF4-FFF2-40B4-BE49-F238E27FC236}">
                <a16:creationId xmlns:a16="http://schemas.microsoft.com/office/drawing/2014/main" id="{EEA9A0DB-E19B-9CB0-A72E-4E893DE6FCB3}"/>
              </a:ext>
            </a:extLst>
          </p:cNvPr>
          <p:cNvSpPr txBox="1">
            <a:spLocks/>
          </p:cNvSpPr>
          <p:nvPr/>
        </p:nvSpPr>
        <p:spPr>
          <a:xfrm>
            <a:off x="2349878" y="3941055"/>
            <a:ext cx="3358896" cy="2470292"/>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6	</a:t>
            </a:r>
          </a:p>
          <a:p>
            <a:pPr marL="12700" marR="5080">
              <a:lnSpc>
                <a:spcPts val="1980"/>
              </a:lnSpc>
              <a:spcBef>
                <a:spcPts val="35"/>
              </a:spcBef>
            </a:pPr>
            <a:r>
              <a:rPr lang="en-GB" sz="1400">
                <a:latin typeface="Bahnschrift" panose="020B0502040204020203" pitchFamily="34" charset="0"/>
                <a:cs typeface="Graphie Book"/>
              </a:rPr>
              <a:t>Under the advanced settings tab. You can specify what specific channels you want to record. These may not be labelled as the names are set in the DVR.</a:t>
            </a:r>
          </a:p>
          <a:p>
            <a:pPr marL="12700" marR="5080">
              <a:lnSpc>
                <a:spcPts val="1980"/>
              </a:lnSpc>
              <a:spcBef>
                <a:spcPts val="35"/>
              </a:spcBef>
            </a:pPr>
            <a:r>
              <a:rPr lang="en-GB" sz="1400">
                <a:latin typeface="Bahnschrift" panose="020B0502040204020203" pitchFamily="34" charset="0"/>
                <a:cs typeface="Graphie Book"/>
              </a:rPr>
              <a:t>Priority will need to be set to high else this may get lost in the download queue.</a:t>
            </a:r>
          </a:p>
          <a:p>
            <a:pPr marL="12700" marR="5080">
              <a:lnSpc>
                <a:spcPts val="1980"/>
              </a:lnSpc>
              <a:spcBef>
                <a:spcPts val="35"/>
              </a:spcBef>
            </a:pPr>
            <a:endParaRPr lang="en-GB" sz="1400">
              <a:latin typeface="Bahnschrift" panose="020B0502040204020203" pitchFamily="34" charset="0"/>
              <a:cs typeface="Graphie Book"/>
            </a:endParaRPr>
          </a:p>
        </p:txBody>
      </p:sp>
      <p:pic>
        <p:nvPicPr>
          <p:cNvPr id="11" name="Picture 10">
            <a:extLst>
              <a:ext uri="{FF2B5EF4-FFF2-40B4-BE49-F238E27FC236}">
                <a16:creationId xmlns:a16="http://schemas.microsoft.com/office/drawing/2014/main" id="{F96C52F5-D535-8714-BDC6-DC8B1CF3A6F6}"/>
              </a:ext>
            </a:extLst>
          </p:cNvPr>
          <p:cNvPicPr>
            <a:picLocks noChangeAspect="1"/>
          </p:cNvPicPr>
          <p:nvPr/>
        </p:nvPicPr>
        <p:blipFill>
          <a:blip r:embed="rId4"/>
          <a:stretch>
            <a:fillRect/>
          </a:stretch>
        </p:blipFill>
        <p:spPr>
          <a:xfrm>
            <a:off x="211671" y="3735170"/>
            <a:ext cx="2007606" cy="2882062"/>
          </a:xfrm>
          <a:prstGeom prst="roundRect">
            <a:avLst>
              <a:gd name="adj" fmla="val 2885"/>
            </a:avLst>
          </a:prstGeom>
          <a:ln w="6350">
            <a:solidFill>
              <a:srgbClr val="EF8903"/>
            </a:solidFill>
          </a:ln>
        </p:spPr>
      </p:pic>
      <p:pic>
        <p:nvPicPr>
          <p:cNvPr id="2" name="Picture 1" descr="A screenshot of a video&#10;&#10;AI-generated content may be incorrect.">
            <a:extLst>
              <a:ext uri="{FF2B5EF4-FFF2-40B4-BE49-F238E27FC236}">
                <a16:creationId xmlns:a16="http://schemas.microsoft.com/office/drawing/2014/main" id="{2117A0F7-0D34-E689-EB2F-4E338F4BE0C3}"/>
              </a:ext>
            </a:extLst>
          </p:cNvPr>
          <p:cNvPicPr>
            <a:picLocks noChangeAspect="1"/>
          </p:cNvPicPr>
          <p:nvPr/>
        </p:nvPicPr>
        <p:blipFill>
          <a:blip r:embed="rId5">
            <a:extLst>
              <a:ext uri="{28A0092B-C50C-407E-A947-70E740481C1C}">
                <a14:useLocalDpi xmlns:a14="http://schemas.microsoft.com/office/drawing/2010/main" val="0"/>
              </a:ext>
            </a:extLst>
          </a:blip>
          <a:srcRect r="55097"/>
          <a:stretch>
            <a:fillRect/>
          </a:stretch>
        </p:blipFill>
        <p:spPr>
          <a:xfrm>
            <a:off x="6057234" y="4075707"/>
            <a:ext cx="2827660" cy="2200988"/>
          </a:xfrm>
          <a:prstGeom prst="roundRect">
            <a:avLst>
              <a:gd name="adj" fmla="val 2768"/>
            </a:avLst>
          </a:prstGeom>
          <a:ln w="6350">
            <a:solidFill>
              <a:srgbClr val="EF8903"/>
            </a:solidFill>
          </a:ln>
        </p:spPr>
      </p:pic>
      <p:sp>
        <p:nvSpPr>
          <p:cNvPr id="3" name="object 3">
            <a:extLst>
              <a:ext uri="{FF2B5EF4-FFF2-40B4-BE49-F238E27FC236}">
                <a16:creationId xmlns:a16="http://schemas.microsoft.com/office/drawing/2014/main" id="{B0237BEE-B300-F781-924A-4DABD9A9663A}"/>
              </a:ext>
            </a:extLst>
          </p:cNvPr>
          <p:cNvSpPr txBox="1">
            <a:spLocks/>
          </p:cNvSpPr>
          <p:nvPr/>
        </p:nvSpPr>
        <p:spPr>
          <a:xfrm>
            <a:off x="9297033" y="3819227"/>
            <a:ext cx="2393820" cy="2713948"/>
          </a:xfrm>
          <a:prstGeom prst="rect">
            <a:avLst/>
          </a:prstGeom>
          <a:ln w="38100">
            <a:noFill/>
          </a:ln>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8	</a:t>
            </a:r>
          </a:p>
          <a:p>
            <a:pPr marL="12700" marR="5080">
              <a:lnSpc>
                <a:spcPts val="1980"/>
              </a:lnSpc>
              <a:spcBef>
                <a:spcPts val="35"/>
              </a:spcBef>
            </a:pPr>
            <a:r>
              <a:rPr lang="en-GB" sz="1400">
                <a:latin typeface="Bahnschrift" panose="020B0502040204020203" pitchFamily="34" charset="0"/>
                <a:cs typeface="Graphie Book"/>
              </a:rPr>
              <a:t>Once this footage has downloaded. It will be located under Evidence and Video Library. From there you will need to search for the desired footage by registration. </a:t>
            </a:r>
          </a:p>
          <a:p>
            <a:pPr marL="12700" marR="5080">
              <a:lnSpc>
                <a:spcPts val="1980"/>
              </a:lnSpc>
              <a:spcBef>
                <a:spcPts val="35"/>
              </a:spcBef>
            </a:pPr>
            <a:endParaRPr lang="en-GB" sz="1400">
              <a:latin typeface="Bahnschrift" panose="020B0502040204020203" pitchFamily="34" charset="0"/>
              <a:cs typeface="Graphie Book"/>
            </a:endParaRPr>
          </a:p>
        </p:txBody>
      </p:sp>
      <p:pic>
        <p:nvPicPr>
          <p:cNvPr id="8" name="Picture 7">
            <a:extLst>
              <a:ext uri="{FF2B5EF4-FFF2-40B4-BE49-F238E27FC236}">
                <a16:creationId xmlns:a16="http://schemas.microsoft.com/office/drawing/2014/main" id="{56EFFE05-DE8C-BCF5-0B4A-A6B95355A5D5}"/>
              </a:ext>
            </a:extLst>
          </p:cNvPr>
          <p:cNvPicPr>
            <a:picLocks noChangeAspect="1"/>
          </p:cNvPicPr>
          <p:nvPr/>
        </p:nvPicPr>
        <p:blipFill>
          <a:blip r:embed="rId6"/>
          <a:srcRect l="1278" r="32746"/>
          <a:stretch>
            <a:fillRect/>
          </a:stretch>
        </p:blipFill>
        <p:spPr>
          <a:xfrm>
            <a:off x="5807536" y="1083216"/>
            <a:ext cx="3327057" cy="1699076"/>
          </a:xfrm>
          <a:prstGeom prst="roundRect">
            <a:avLst>
              <a:gd name="adj" fmla="val 2932"/>
            </a:avLst>
          </a:prstGeom>
          <a:ln w="6350">
            <a:solidFill>
              <a:srgbClr val="EF8903"/>
            </a:solidFill>
          </a:ln>
        </p:spPr>
      </p:pic>
      <p:sp>
        <p:nvSpPr>
          <p:cNvPr id="10" name="object 3">
            <a:extLst>
              <a:ext uri="{FF2B5EF4-FFF2-40B4-BE49-F238E27FC236}">
                <a16:creationId xmlns:a16="http://schemas.microsoft.com/office/drawing/2014/main" id="{D18C7FE9-75E2-C521-527E-FE8C96CE2A4E}"/>
              </a:ext>
            </a:extLst>
          </p:cNvPr>
          <p:cNvSpPr txBox="1">
            <a:spLocks/>
          </p:cNvSpPr>
          <p:nvPr/>
        </p:nvSpPr>
        <p:spPr>
          <a:xfrm>
            <a:off x="9297033" y="912757"/>
            <a:ext cx="2827911" cy="1944507"/>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7	</a:t>
            </a:r>
          </a:p>
          <a:p>
            <a:pPr marL="12700" marR="5080">
              <a:lnSpc>
                <a:spcPts val="1980"/>
              </a:lnSpc>
              <a:spcBef>
                <a:spcPts val="35"/>
              </a:spcBef>
            </a:pPr>
            <a:r>
              <a:rPr lang="en-GB" sz="1400">
                <a:latin typeface="Bahnschrift" panose="020B0502040204020203" pitchFamily="34" charset="0"/>
                <a:cs typeface="Graphie Book"/>
              </a:rPr>
              <a:t>Once you have confirmed this clip, it will be found in progress in the video library. Note that the vehicle going offline can more this task to ‘Waiting’</a:t>
            </a:r>
          </a:p>
        </p:txBody>
      </p:sp>
    </p:spTree>
    <p:extLst>
      <p:ext uri="{BB962C8B-B14F-4D97-AF65-F5344CB8AC3E}">
        <p14:creationId xmlns:p14="http://schemas.microsoft.com/office/powerpoint/2010/main" val="74160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D94D05EAFF8340A509F9CC0CAE3B1D" ma:contentTypeVersion="18" ma:contentTypeDescription="Create a new document." ma:contentTypeScope="" ma:versionID="cc1a8509a78c92f0ee5b7508181c0137">
  <xsd:schema xmlns:xsd="http://www.w3.org/2001/XMLSchema" xmlns:xs="http://www.w3.org/2001/XMLSchema" xmlns:p="http://schemas.microsoft.com/office/2006/metadata/properties" xmlns:ns2="5d7678a5-d0e5-400b-8e89-f728831071e7" xmlns:ns3="259c13ac-c665-490e-a800-8a020873f50d" targetNamespace="http://schemas.microsoft.com/office/2006/metadata/properties" ma:root="true" ma:fieldsID="acdb27d176740551c72bbd3d7f73cadb" ns2:_="" ns3:_="">
    <xsd:import namespace="5d7678a5-d0e5-400b-8e89-f728831071e7"/>
    <xsd:import namespace="259c13ac-c665-490e-a800-8a020873f50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TaxCatchAll" minOccurs="0"/>
                <xsd:element ref="ns2:MediaServiceGenerationTime" minOccurs="0"/>
                <xsd:element ref="ns2:MediaServiceEventHashCode" minOccurs="0"/>
                <xsd:element ref="ns2:lcf76f155ced4ddcb4097134ff3c332f" minOccurs="0"/>
                <xsd:element ref="ns2:MediaServiceOCR" minOccurs="0"/>
                <xsd:element ref="ns3:SharedWithUsers" minOccurs="0"/>
                <xsd:element ref="ns3:SharedWithDetails"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678a5-d0e5-400b-8e89-f728831071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2632341e-e7f4-4458-9b98-c052e757f89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9c13ac-c665-490e-a800-8a020873f50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7d69859-3e69-4f55-9779-864b1b2d4484}" ma:internalName="TaxCatchAll" ma:showField="CatchAllData" ma:web="259c13ac-c665-490e-a800-8a020873f50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59c13ac-c665-490e-a800-8a020873f50d" xsi:nil="true"/>
    <lcf76f155ced4ddcb4097134ff3c332f xmlns="5d7678a5-d0e5-400b-8e89-f728831071e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540CD3F-03FE-4A83-AE4F-01EA8778EEB7}">
  <ds:schemaRefs>
    <ds:schemaRef ds:uri="259c13ac-c665-490e-a800-8a020873f50d"/>
    <ds:schemaRef ds:uri="5d7678a5-d0e5-400b-8e89-f72883107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5DBBBE-3B13-44B2-B3E5-9940F1BA1E7A}">
  <ds:schemaRefs>
    <ds:schemaRef ds:uri="http://schemas.microsoft.com/sharepoint/v3/contenttype/forms"/>
  </ds:schemaRefs>
</ds:datastoreItem>
</file>

<file path=customXml/itemProps3.xml><?xml version="1.0" encoding="utf-8"?>
<ds:datastoreItem xmlns:ds="http://schemas.openxmlformats.org/officeDocument/2006/customXml" ds:itemID="{35AEDC45-699F-489D-924F-FAA8EC356602}">
  <ds:schemaRefs>
    <ds:schemaRef ds:uri="259c13ac-c665-490e-a800-8a020873f50d"/>
    <ds:schemaRef ds:uri="5d7678a5-d0e5-400b-8e89-f728831071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8</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 Healy</dc:creator>
  <cp:revision>1</cp:revision>
  <cp:lastPrinted>2025-11-25T12:06:18Z</cp:lastPrinted>
  <dcterms:created xsi:type="dcterms:W3CDTF">2025-11-21T14:56:10Z</dcterms:created>
  <dcterms:modified xsi:type="dcterms:W3CDTF">2026-02-05T11:56:36Z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0x010100B2D94D05EAFF8340A509F9CC0CAE3B1D</vt:lpwstr>
  </property>
  <property fmtid="{D5CDD505-2E9C-101B-9397-08002B2CF9AE}" pid="3" name="MediaServiceImageTags">
    <vt:lpwstr/>
  </property>
</Properties>
</file>